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42" r:id="rId5"/>
    <p:sldId id="359" r:id="rId6"/>
    <p:sldId id="383" r:id="rId7"/>
    <p:sldId id="373" r:id="rId8"/>
    <p:sldId id="384" r:id="rId9"/>
    <p:sldId id="375" r:id="rId10"/>
    <p:sldId id="387" r:id="rId11"/>
    <p:sldId id="388" r:id="rId12"/>
    <p:sldId id="389" r:id="rId13"/>
    <p:sldId id="391" r:id="rId14"/>
    <p:sldId id="365" r:id="rId15"/>
    <p:sldId id="376" r:id="rId16"/>
    <p:sldId id="392" r:id="rId17"/>
    <p:sldId id="372" r:id="rId18"/>
    <p:sldId id="3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FBFE"/>
    <a:srgbClr val="000000"/>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E576F0-D657-4D83-9B10-839FD426BCFC}" v="16" dt="2024-05-12T13:26:55.712"/>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6" autoAdjust="0"/>
    <p:restoredTop sz="94794" autoAdjust="0"/>
  </p:normalViewPr>
  <p:slideViewPr>
    <p:cSldViewPr snapToGrid="0" snapToObjects="1" showGuides="1">
      <p:cViewPr varScale="1">
        <p:scale>
          <a:sx n="105" d="100"/>
          <a:sy n="105" d="100"/>
        </p:scale>
        <p:origin x="29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ut Xuan Huynh Ngo" userId="a41fe8a7-79fc-4118-b222-32aaeda3e2ef" providerId="ADAL" clId="{B927ED50-081A-BF40-B45B-7E00EE23B0EE}"/>
    <pc:docChg chg="undo custSel addSld delSld modSld sldOrd">
      <pc:chgData name="Nhut Xuan Huynh Ngo" userId="a41fe8a7-79fc-4118-b222-32aaeda3e2ef" providerId="ADAL" clId="{B927ED50-081A-BF40-B45B-7E00EE23B0EE}" dt="2024-05-12T13:13:03.092" v="3686" actId="20578"/>
      <pc:docMkLst>
        <pc:docMk/>
      </pc:docMkLst>
      <pc:sldChg chg="ord">
        <pc:chgData name="Nhut Xuan Huynh Ngo" userId="a41fe8a7-79fc-4118-b222-32aaeda3e2ef" providerId="ADAL" clId="{B927ED50-081A-BF40-B45B-7E00EE23B0EE}" dt="2024-05-12T13:13:03.092" v="3686" actId="20578"/>
        <pc:sldMkLst>
          <pc:docMk/>
          <pc:sldMk cId="2498031464" sldId="342"/>
        </pc:sldMkLst>
      </pc:sldChg>
      <pc:sldChg chg="addSp delSp modSp mod">
        <pc:chgData name="Nhut Xuan Huynh Ngo" userId="a41fe8a7-79fc-4118-b222-32aaeda3e2ef" providerId="ADAL" clId="{B927ED50-081A-BF40-B45B-7E00EE23B0EE}" dt="2024-05-11T15:33:16.554" v="855" actId="478"/>
        <pc:sldMkLst>
          <pc:docMk/>
          <pc:sldMk cId="1460159330" sldId="359"/>
        </pc:sldMkLst>
        <pc:spChg chg="add del mod">
          <ac:chgData name="Nhut Xuan Huynh Ngo" userId="a41fe8a7-79fc-4118-b222-32aaeda3e2ef" providerId="ADAL" clId="{B927ED50-081A-BF40-B45B-7E00EE23B0EE}" dt="2024-05-11T15:32:25.586" v="848" actId="478"/>
          <ac:spMkLst>
            <pc:docMk/>
            <pc:sldMk cId="1460159330" sldId="359"/>
            <ac:spMk id="4" creationId="{21E7DD0A-6AF5-D3A1-DC81-E747013EE7BE}"/>
          </ac:spMkLst>
        </pc:spChg>
        <pc:spChg chg="add del mod">
          <ac:chgData name="Nhut Xuan Huynh Ngo" userId="a41fe8a7-79fc-4118-b222-32aaeda3e2ef" providerId="ADAL" clId="{B927ED50-081A-BF40-B45B-7E00EE23B0EE}" dt="2024-05-11T15:31:48.618" v="831" actId="478"/>
          <ac:spMkLst>
            <pc:docMk/>
            <pc:sldMk cId="1460159330" sldId="359"/>
            <ac:spMk id="8" creationId="{9E0768B1-6116-54CC-A912-1A329FCEAFB6}"/>
          </ac:spMkLst>
        </pc:spChg>
        <pc:spChg chg="add del mod">
          <ac:chgData name="Nhut Xuan Huynh Ngo" userId="a41fe8a7-79fc-4118-b222-32aaeda3e2ef" providerId="ADAL" clId="{B927ED50-081A-BF40-B45B-7E00EE23B0EE}" dt="2024-05-11T15:33:16.554" v="855" actId="478"/>
          <ac:spMkLst>
            <pc:docMk/>
            <pc:sldMk cId="1460159330" sldId="359"/>
            <ac:spMk id="11" creationId="{F83A9100-4EC4-4D8D-AC1A-D4717D5CDA1C}"/>
          </ac:spMkLst>
        </pc:spChg>
        <pc:spChg chg="mod">
          <ac:chgData name="Nhut Xuan Huynh Ngo" userId="a41fe8a7-79fc-4118-b222-32aaeda3e2ef" providerId="ADAL" clId="{B927ED50-081A-BF40-B45B-7E00EE23B0EE}" dt="2024-05-11T15:28:26.700" v="820" actId="1076"/>
          <ac:spMkLst>
            <pc:docMk/>
            <pc:sldMk cId="1460159330" sldId="359"/>
            <ac:spMk id="31" creationId="{F1239C0E-3F39-787D-0FC3-6B7C9BA37E8F}"/>
          </ac:spMkLst>
        </pc:spChg>
        <pc:picChg chg="add mod modCrop">
          <ac:chgData name="Nhut Xuan Huynh Ngo" userId="a41fe8a7-79fc-4118-b222-32aaeda3e2ef" providerId="ADAL" clId="{B927ED50-081A-BF40-B45B-7E00EE23B0EE}" dt="2024-05-11T15:32:37.079" v="854" actId="14100"/>
          <ac:picMkLst>
            <pc:docMk/>
            <pc:sldMk cId="1460159330" sldId="359"/>
            <ac:picMk id="3" creationId="{54238F83-9947-D935-C18D-B933D5146D96}"/>
          </ac:picMkLst>
        </pc:picChg>
        <pc:picChg chg="add del mod">
          <ac:chgData name="Nhut Xuan Huynh Ngo" userId="a41fe8a7-79fc-4118-b222-32aaeda3e2ef" providerId="ADAL" clId="{B927ED50-081A-BF40-B45B-7E00EE23B0EE}" dt="2024-05-11T15:31:48.618" v="831" actId="478"/>
          <ac:picMkLst>
            <pc:docMk/>
            <pc:sldMk cId="1460159330" sldId="359"/>
            <ac:picMk id="6" creationId="{E8FD6056-EFC0-165F-56D3-5253C0EFDE8F}"/>
          </ac:picMkLst>
        </pc:picChg>
        <pc:picChg chg="add mod">
          <ac:chgData name="Nhut Xuan Huynh Ngo" userId="a41fe8a7-79fc-4118-b222-32aaeda3e2ef" providerId="ADAL" clId="{B927ED50-081A-BF40-B45B-7E00EE23B0EE}" dt="2024-05-11T15:32:29.601" v="850" actId="14100"/>
          <ac:picMkLst>
            <pc:docMk/>
            <pc:sldMk cId="1460159330" sldId="359"/>
            <ac:picMk id="10" creationId="{42D34F20-4E2A-0B24-0553-58D2A4A10003}"/>
          </ac:picMkLst>
        </pc:picChg>
      </pc:sldChg>
      <pc:sldChg chg="addSp delSp modSp mod">
        <pc:chgData name="Nhut Xuan Huynh Ngo" userId="a41fe8a7-79fc-4118-b222-32aaeda3e2ef" providerId="ADAL" clId="{B927ED50-081A-BF40-B45B-7E00EE23B0EE}" dt="2024-05-12T12:32:32.737" v="2850" actId="20577"/>
        <pc:sldMkLst>
          <pc:docMk/>
          <pc:sldMk cId="1330733909" sldId="365"/>
        </pc:sldMkLst>
        <pc:spChg chg="mod">
          <ac:chgData name="Nhut Xuan Huynh Ngo" userId="a41fe8a7-79fc-4118-b222-32aaeda3e2ef" providerId="ADAL" clId="{B927ED50-081A-BF40-B45B-7E00EE23B0EE}" dt="2024-05-12T12:32:32.737" v="2850" actId="20577"/>
          <ac:spMkLst>
            <pc:docMk/>
            <pc:sldMk cId="1330733909" sldId="365"/>
            <ac:spMk id="6" creationId="{C15774B0-D971-67D7-27EB-FDB82B3A58CD}"/>
          </ac:spMkLst>
        </pc:spChg>
        <pc:spChg chg="mod">
          <ac:chgData name="Nhut Xuan Huynh Ngo" userId="a41fe8a7-79fc-4118-b222-32aaeda3e2ef" providerId="ADAL" clId="{B927ED50-081A-BF40-B45B-7E00EE23B0EE}" dt="2024-05-12T11:01:02.394" v="922" actId="1076"/>
          <ac:spMkLst>
            <pc:docMk/>
            <pc:sldMk cId="1330733909" sldId="365"/>
            <ac:spMk id="9" creationId="{0FD6A3FE-1BF6-4C1A-0553-EBD497A69F2D}"/>
          </ac:spMkLst>
        </pc:spChg>
        <pc:picChg chg="add del mod modCrop">
          <ac:chgData name="Nhut Xuan Huynh Ngo" userId="a41fe8a7-79fc-4118-b222-32aaeda3e2ef" providerId="ADAL" clId="{B927ED50-081A-BF40-B45B-7E00EE23B0EE}" dt="2024-05-12T11:08:33.524" v="1352" actId="478"/>
          <ac:picMkLst>
            <pc:docMk/>
            <pc:sldMk cId="1330733909" sldId="365"/>
            <ac:picMk id="4" creationId="{FD6166C5-A50E-E7FC-7F85-53314CB6E5A7}"/>
          </ac:picMkLst>
        </pc:picChg>
        <pc:picChg chg="add mod">
          <ac:chgData name="Nhut Xuan Huynh Ngo" userId="a41fe8a7-79fc-4118-b222-32aaeda3e2ef" providerId="ADAL" clId="{B927ED50-081A-BF40-B45B-7E00EE23B0EE}" dt="2024-05-12T11:08:41.980" v="1355" actId="1076"/>
          <ac:picMkLst>
            <pc:docMk/>
            <pc:sldMk cId="1330733909" sldId="365"/>
            <ac:picMk id="5" creationId="{1596EBC5-2205-77EE-C9FD-E3D4195F9C53}"/>
          </ac:picMkLst>
        </pc:picChg>
      </pc:sldChg>
      <pc:sldChg chg="modSp mod">
        <pc:chgData name="Nhut Xuan Huynh Ngo" userId="a41fe8a7-79fc-4118-b222-32aaeda3e2ef" providerId="ADAL" clId="{B927ED50-081A-BF40-B45B-7E00EE23B0EE}" dt="2024-05-12T13:08:29.336" v="3684" actId="1076"/>
        <pc:sldMkLst>
          <pc:docMk/>
          <pc:sldMk cId="2395464980" sldId="372"/>
        </pc:sldMkLst>
        <pc:spChg chg="mod">
          <ac:chgData name="Nhut Xuan Huynh Ngo" userId="a41fe8a7-79fc-4118-b222-32aaeda3e2ef" providerId="ADAL" clId="{B927ED50-081A-BF40-B45B-7E00EE23B0EE}" dt="2024-05-12T13:08:29.336" v="3684" actId="1076"/>
          <ac:spMkLst>
            <pc:docMk/>
            <pc:sldMk cId="2395464980" sldId="372"/>
            <ac:spMk id="14" creationId="{AE5F2E56-9F77-E1C2-EC04-EA959822CA61}"/>
          </ac:spMkLst>
        </pc:spChg>
      </pc:sldChg>
      <pc:sldChg chg="modSp mod">
        <pc:chgData name="Nhut Xuan Huynh Ngo" userId="a41fe8a7-79fc-4118-b222-32aaeda3e2ef" providerId="ADAL" clId="{B927ED50-081A-BF40-B45B-7E00EE23B0EE}" dt="2024-05-12T11:44:16.830" v="1590" actId="20577"/>
        <pc:sldMkLst>
          <pc:docMk/>
          <pc:sldMk cId="1962637282" sldId="375"/>
        </pc:sldMkLst>
        <pc:spChg chg="mod">
          <ac:chgData name="Nhut Xuan Huynh Ngo" userId="a41fe8a7-79fc-4118-b222-32aaeda3e2ef" providerId="ADAL" clId="{B927ED50-081A-BF40-B45B-7E00EE23B0EE}" dt="2024-05-12T11:44:16.830" v="1590" actId="20577"/>
          <ac:spMkLst>
            <pc:docMk/>
            <pc:sldMk cId="1962637282" sldId="375"/>
            <ac:spMk id="4" creationId="{74160DFF-2E7E-7A22-819A-C011020DFF01}"/>
          </ac:spMkLst>
        </pc:spChg>
      </pc:sldChg>
      <pc:sldChg chg="addSp delSp modSp mod">
        <pc:chgData name="Nhut Xuan Huynh Ngo" userId="a41fe8a7-79fc-4118-b222-32aaeda3e2ef" providerId="ADAL" clId="{B927ED50-081A-BF40-B45B-7E00EE23B0EE}" dt="2024-05-12T12:58:46.698" v="3632" actId="1076"/>
        <pc:sldMkLst>
          <pc:docMk/>
          <pc:sldMk cId="1073601555" sldId="376"/>
        </pc:sldMkLst>
        <pc:spChg chg="add mod">
          <ac:chgData name="Nhut Xuan Huynh Ngo" userId="a41fe8a7-79fc-4118-b222-32aaeda3e2ef" providerId="ADAL" clId="{B927ED50-081A-BF40-B45B-7E00EE23B0EE}" dt="2024-05-12T12:58:45.647" v="3631" actId="14100"/>
          <ac:spMkLst>
            <pc:docMk/>
            <pc:sldMk cId="1073601555" sldId="376"/>
            <ac:spMk id="3" creationId="{E46DD048-3B5F-05DB-AC76-0F413228FC0A}"/>
          </ac:spMkLst>
        </pc:spChg>
        <pc:spChg chg="del">
          <ac:chgData name="Nhut Xuan Huynh Ngo" userId="a41fe8a7-79fc-4118-b222-32aaeda3e2ef" providerId="ADAL" clId="{B927ED50-081A-BF40-B45B-7E00EE23B0EE}" dt="2024-05-11T15:35:21.762" v="898" actId="478"/>
          <ac:spMkLst>
            <pc:docMk/>
            <pc:sldMk cId="1073601555" sldId="376"/>
            <ac:spMk id="7" creationId="{8CA1E1DD-F081-9AEB-DF0A-A5ED90FF73D0}"/>
          </ac:spMkLst>
        </pc:spChg>
        <pc:spChg chg="add del">
          <ac:chgData name="Nhut Xuan Huynh Ngo" userId="a41fe8a7-79fc-4118-b222-32aaeda3e2ef" providerId="ADAL" clId="{B927ED50-081A-BF40-B45B-7E00EE23B0EE}" dt="2024-05-12T12:40:33.614" v="2915" actId="478"/>
          <ac:spMkLst>
            <pc:docMk/>
            <pc:sldMk cId="1073601555" sldId="376"/>
            <ac:spMk id="8" creationId="{0CFE6A23-D3D3-9AE5-105C-CA3F774322C0}"/>
          </ac:spMkLst>
        </pc:spChg>
        <pc:spChg chg="del">
          <ac:chgData name="Nhut Xuan Huynh Ngo" userId="a41fe8a7-79fc-4118-b222-32aaeda3e2ef" providerId="ADAL" clId="{B927ED50-081A-BF40-B45B-7E00EE23B0EE}" dt="2024-05-11T15:35:22.645" v="899" actId="478"/>
          <ac:spMkLst>
            <pc:docMk/>
            <pc:sldMk cId="1073601555" sldId="376"/>
            <ac:spMk id="9" creationId="{0EAC3693-5FF2-EA52-1679-2D9DF6ED0C34}"/>
          </ac:spMkLst>
        </pc:spChg>
        <pc:picChg chg="add del mod">
          <ac:chgData name="Nhut Xuan Huynh Ngo" userId="a41fe8a7-79fc-4118-b222-32aaeda3e2ef" providerId="ADAL" clId="{B927ED50-081A-BF40-B45B-7E00EE23B0EE}" dt="2024-05-12T11:08:37.322" v="1353" actId="21"/>
          <ac:picMkLst>
            <pc:docMk/>
            <pc:sldMk cId="1073601555" sldId="376"/>
            <ac:picMk id="6" creationId="{324D07E6-2290-9B54-AE22-522F8F56E71B}"/>
          </ac:picMkLst>
        </pc:picChg>
        <pc:picChg chg="add del mod">
          <ac:chgData name="Nhut Xuan Huynh Ngo" userId="a41fe8a7-79fc-4118-b222-32aaeda3e2ef" providerId="ADAL" clId="{B927ED50-081A-BF40-B45B-7E00EE23B0EE}" dt="2024-05-12T12:57:25.848" v="3623" actId="478"/>
          <ac:picMkLst>
            <pc:docMk/>
            <pc:sldMk cId="1073601555" sldId="376"/>
            <ac:picMk id="10" creationId="{DD8BBF1E-B83E-7E44-09DC-406072F717AD}"/>
          </ac:picMkLst>
        </pc:picChg>
        <pc:picChg chg="add mod">
          <ac:chgData name="Nhut Xuan Huynh Ngo" userId="a41fe8a7-79fc-4118-b222-32aaeda3e2ef" providerId="ADAL" clId="{B927ED50-081A-BF40-B45B-7E00EE23B0EE}" dt="2024-05-12T12:58:46.698" v="3632" actId="1076"/>
          <ac:picMkLst>
            <pc:docMk/>
            <pc:sldMk cId="1073601555" sldId="376"/>
            <ac:picMk id="11" creationId="{9C327FD7-FFFE-3792-D7DA-73E1CEBAEBDD}"/>
          </ac:picMkLst>
        </pc:picChg>
      </pc:sldChg>
      <pc:sldChg chg="addSp delSp modSp del mod">
        <pc:chgData name="Nhut Xuan Huynh Ngo" userId="a41fe8a7-79fc-4118-b222-32aaeda3e2ef" providerId="ADAL" clId="{B927ED50-081A-BF40-B45B-7E00EE23B0EE}" dt="2024-05-12T12:56:20.568" v="3617" actId="2696"/>
        <pc:sldMkLst>
          <pc:docMk/>
          <pc:sldMk cId="2728059627" sldId="377"/>
        </pc:sldMkLst>
        <pc:spChg chg="add del">
          <ac:chgData name="Nhut Xuan Huynh Ngo" userId="a41fe8a7-79fc-4118-b222-32aaeda3e2ef" providerId="ADAL" clId="{B927ED50-081A-BF40-B45B-7E00EE23B0EE}" dt="2024-05-12T12:42:38.714" v="2921" actId="478"/>
          <ac:spMkLst>
            <pc:docMk/>
            <pc:sldMk cId="2728059627" sldId="377"/>
            <ac:spMk id="4" creationId="{227B48DD-4F1C-CAAD-C5C4-D12E985CD120}"/>
          </ac:spMkLst>
        </pc:spChg>
        <pc:spChg chg="del mod">
          <ac:chgData name="Nhut Xuan Huynh Ngo" userId="a41fe8a7-79fc-4118-b222-32aaeda3e2ef" providerId="ADAL" clId="{B927ED50-081A-BF40-B45B-7E00EE23B0EE}" dt="2024-05-11T15:35:27.482" v="900" actId="478"/>
          <ac:spMkLst>
            <pc:docMk/>
            <pc:sldMk cId="2728059627" sldId="377"/>
            <ac:spMk id="7" creationId="{19E892EE-418A-A267-111A-FD3A6B4B7BBA}"/>
          </ac:spMkLst>
        </pc:spChg>
        <pc:spChg chg="add mod">
          <ac:chgData name="Nhut Xuan Huynh Ngo" userId="a41fe8a7-79fc-4118-b222-32aaeda3e2ef" providerId="ADAL" clId="{B927ED50-081A-BF40-B45B-7E00EE23B0EE}" dt="2024-05-12T12:42:46.771" v="2924" actId="1076"/>
          <ac:spMkLst>
            <pc:docMk/>
            <pc:sldMk cId="2728059627" sldId="377"/>
            <ac:spMk id="8" creationId="{2E6B9849-9025-082A-B0E1-3C3CBA3D4193}"/>
          </ac:spMkLst>
        </pc:spChg>
        <pc:spChg chg="del">
          <ac:chgData name="Nhut Xuan Huynh Ngo" userId="a41fe8a7-79fc-4118-b222-32aaeda3e2ef" providerId="ADAL" clId="{B927ED50-081A-BF40-B45B-7E00EE23B0EE}" dt="2024-05-12T12:30:01.986" v="2801" actId="478"/>
          <ac:spMkLst>
            <pc:docMk/>
            <pc:sldMk cId="2728059627" sldId="377"/>
            <ac:spMk id="9" creationId="{F0A08C08-C617-38EF-9BC9-4029F31FD2D9}"/>
          </ac:spMkLst>
        </pc:spChg>
        <pc:picChg chg="add del mod">
          <ac:chgData name="Nhut Xuan Huynh Ngo" userId="a41fe8a7-79fc-4118-b222-32aaeda3e2ef" providerId="ADAL" clId="{B927ED50-081A-BF40-B45B-7E00EE23B0EE}" dt="2024-05-12T12:42:26.796" v="2917" actId="478"/>
          <ac:picMkLst>
            <pc:docMk/>
            <pc:sldMk cId="2728059627" sldId="377"/>
            <ac:picMk id="6" creationId="{D0910196-97F5-A5E4-B6CC-2C45C40E3624}"/>
          </ac:picMkLst>
        </pc:picChg>
      </pc:sldChg>
      <pc:sldChg chg="modSp del mod">
        <pc:chgData name="Nhut Xuan Huynh Ngo" userId="a41fe8a7-79fc-4118-b222-32aaeda3e2ef" providerId="ADAL" clId="{B927ED50-081A-BF40-B45B-7E00EE23B0EE}" dt="2024-05-12T12:45:56.753" v="2928" actId="2696"/>
        <pc:sldMkLst>
          <pc:docMk/>
          <pc:sldMk cId="79695288" sldId="380"/>
        </pc:sldMkLst>
        <pc:spChg chg="mod">
          <ac:chgData name="Nhut Xuan Huynh Ngo" userId="a41fe8a7-79fc-4118-b222-32aaeda3e2ef" providerId="ADAL" clId="{B927ED50-081A-BF40-B45B-7E00EE23B0EE}" dt="2024-05-11T15:35:36.697" v="902" actId="20577"/>
          <ac:spMkLst>
            <pc:docMk/>
            <pc:sldMk cId="79695288" sldId="380"/>
            <ac:spMk id="3" creationId="{7D7CECA3-144C-CD4B-9246-81B4F2E65466}"/>
          </ac:spMkLst>
        </pc:spChg>
      </pc:sldChg>
      <pc:sldChg chg="modSp mod">
        <pc:chgData name="Nhut Xuan Huynh Ngo" userId="a41fe8a7-79fc-4118-b222-32aaeda3e2ef" providerId="ADAL" clId="{B927ED50-081A-BF40-B45B-7E00EE23B0EE}" dt="2024-05-12T11:44:06.324" v="1588" actId="20577"/>
        <pc:sldMkLst>
          <pc:docMk/>
          <pc:sldMk cId="1356123667" sldId="383"/>
        </pc:sldMkLst>
        <pc:spChg chg="mod">
          <ac:chgData name="Nhut Xuan Huynh Ngo" userId="a41fe8a7-79fc-4118-b222-32aaeda3e2ef" providerId="ADAL" clId="{B927ED50-081A-BF40-B45B-7E00EE23B0EE}" dt="2024-05-12T11:44:06.324" v="1588" actId="20577"/>
          <ac:spMkLst>
            <pc:docMk/>
            <pc:sldMk cId="1356123667" sldId="383"/>
            <ac:spMk id="9" creationId="{4632B630-0199-C34C-F612-58A4B90D27C8}"/>
          </ac:spMkLst>
        </pc:spChg>
      </pc:sldChg>
      <pc:sldChg chg="addSp modSp mod">
        <pc:chgData name="Nhut Xuan Huynh Ngo" userId="a41fe8a7-79fc-4118-b222-32aaeda3e2ef" providerId="ADAL" clId="{B927ED50-081A-BF40-B45B-7E00EE23B0EE}" dt="2024-05-12T12:22:03.449" v="2795" actId="20577"/>
        <pc:sldMkLst>
          <pc:docMk/>
          <pc:sldMk cId="778195454" sldId="384"/>
        </pc:sldMkLst>
        <pc:spChg chg="mod">
          <ac:chgData name="Nhut Xuan Huynh Ngo" userId="a41fe8a7-79fc-4118-b222-32aaeda3e2ef" providerId="ADAL" clId="{B927ED50-081A-BF40-B45B-7E00EE23B0EE}" dt="2024-05-12T12:22:03.449" v="2795" actId="20577"/>
          <ac:spMkLst>
            <pc:docMk/>
            <pc:sldMk cId="778195454" sldId="384"/>
            <ac:spMk id="9" creationId="{66DFD48B-9A8B-A158-19DA-A42FEF451616}"/>
          </ac:spMkLst>
        </pc:spChg>
        <pc:picChg chg="add mod modCrop">
          <ac:chgData name="Nhut Xuan Huynh Ngo" userId="a41fe8a7-79fc-4118-b222-32aaeda3e2ef" providerId="ADAL" clId="{B927ED50-081A-BF40-B45B-7E00EE23B0EE}" dt="2024-05-11T12:25:01.999" v="203" actId="1076"/>
          <ac:picMkLst>
            <pc:docMk/>
            <pc:sldMk cId="778195454" sldId="384"/>
            <ac:picMk id="3" creationId="{77BE631C-2F7A-5485-5407-27252419F56A}"/>
          </ac:picMkLst>
        </pc:picChg>
        <pc:picChg chg="add mod">
          <ac:chgData name="Nhut Xuan Huynh Ngo" userId="a41fe8a7-79fc-4118-b222-32aaeda3e2ef" providerId="ADAL" clId="{B927ED50-081A-BF40-B45B-7E00EE23B0EE}" dt="2024-05-11T15:34:26.658" v="873" actId="1076"/>
          <ac:picMkLst>
            <pc:docMk/>
            <pc:sldMk cId="778195454" sldId="384"/>
            <ac:picMk id="5" creationId="{376569C2-331D-E2C7-4F3F-434C2548B1EF}"/>
          </ac:picMkLst>
        </pc:picChg>
      </pc:sldChg>
      <pc:sldChg chg="addSp delSp modSp mod modNotesTx">
        <pc:chgData name="Nhut Xuan Huynh Ngo" userId="a41fe8a7-79fc-4118-b222-32aaeda3e2ef" providerId="ADAL" clId="{B927ED50-081A-BF40-B45B-7E00EE23B0EE}" dt="2024-05-12T11:54:14.811" v="1944" actId="20577"/>
        <pc:sldMkLst>
          <pc:docMk/>
          <pc:sldMk cId="3208783454" sldId="387"/>
        </pc:sldMkLst>
        <pc:spChg chg="del">
          <ac:chgData name="Nhut Xuan Huynh Ngo" userId="a41fe8a7-79fc-4118-b222-32aaeda3e2ef" providerId="ADAL" clId="{B927ED50-081A-BF40-B45B-7E00EE23B0EE}" dt="2024-05-11T12:20:28.456" v="41" actId="478"/>
          <ac:spMkLst>
            <pc:docMk/>
            <pc:sldMk cId="3208783454" sldId="387"/>
            <ac:spMk id="4" creationId="{74160DFF-2E7E-7A22-819A-C011020DFF01}"/>
          </ac:spMkLst>
        </pc:spChg>
        <pc:spChg chg="add mod">
          <ac:chgData name="Nhut Xuan Huynh Ngo" userId="a41fe8a7-79fc-4118-b222-32aaeda3e2ef" providerId="ADAL" clId="{B927ED50-081A-BF40-B45B-7E00EE23B0EE}" dt="2024-05-12T11:54:14.811" v="1944" actId="20577"/>
          <ac:spMkLst>
            <pc:docMk/>
            <pc:sldMk cId="3208783454" sldId="387"/>
            <ac:spMk id="4" creationId="{E90D7CA0-7C5E-A642-3161-3084BA674551}"/>
          </ac:spMkLst>
        </pc:spChg>
        <pc:spChg chg="add del mod">
          <ac:chgData name="Nhut Xuan Huynh Ngo" userId="a41fe8a7-79fc-4118-b222-32aaeda3e2ef" providerId="ADAL" clId="{B927ED50-081A-BF40-B45B-7E00EE23B0EE}" dt="2024-05-11T12:20:33.952" v="43"/>
          <ac:spMkLst>
            <pc:docMk/>
            <pc:sldMk cId="3208783454" sldId="387"/>
            <ac:spMk id="7" creationId="{A49AF4CD-4F02-3E50-D0AA-A2301FD11308}"/>
          </ac:spMkLst>
        </pc:spChg>
        <pc:spChg chg="add del mod">
          <ac:chgData name="Nhut Xuan Huynh Ngo" userId="a41fe8a7-79fc-4118-b222-32aaeda3e2ef" providerId="ADAL" clId="{B927ED50-081A-BF40-B45B-7E00EE23B0EE}" dt="2024-05-11T12:20:54.631" v="46" actId="478"/>
          <ac:spMkLst>
            <pc:docMk/>
            <pc:sldMk cId="3208783454" sldId="387"/>
            <ac:spMk id="10" creationId="{E49281E7-FF54-FA93-AF3B-BA9608710819}"/>
          </ac:spMkLst>
        </pc:spChg>
        <pc:spChg chg="add del mod">
          <ac:chgData name="Nhut Xuan Huynh Ngo" userId="a41fe8a7-79fc-4118-b222-32aaeda3e2ef" providerId="ADAL" clId="{B927ED50-081A-BF40-B45B-7E00EE23B0EE}" dt="2024-05-11T12:21:00.515" v="49" actId="478"/>
          <ac:spMkLst>
            <pc:docMk/>
            <pc:sldMk cId="3208783454" sldId="387"/>
            <ac:spMk id="12" creationId="{541FBD40-87DA-5F21-84A8-0AE0C6554853}"/>
          </ac:spMkLst>
        </pc:spChg>
        <pc:grpChg chg="add mod">
          <ac:chgData name="Nhut Xuan Huynh Ngo" userId="a41fe8a7-79fc-4118-b222-32aaeda3e2ef" providerId="ADAL" clId="{B927ED50-081A-BF40-B45B-7E00EE23B0EE}" dt="2024-05-12T11:51:02.584" v="1626" actId="1076"/>
          <ac:grpSpMkLst>
            <pc:docMk/>
            <pc:sldMk cId="3208783454" sldId="387"/>
            <ac:grpSpMk id="17" creationId="{CBE6E557-5B89-71D8-0BB6-725431C817F5}"/>
          </ac:grpSpMkLst>
        </pc:grpChg>
        <pc:picChg chg="add del mod">
          <ac:chgData name="Nhut Xuan Huynh Ngo" userId="a41fe8a7-79fc-4118-b222-32aaeda3e2ef" providerId="ADAL" clId="{B927ED50-081A-BF40-B45B-7E00EE23B0EE}" dt="2024-05-11T12:20:36.534" v="44" actId="478"/>
          <ac:picMkLst>
            <pc:docMk/>
            <pc:sldMk cId="3208783454" sldId="387"/>
            <ac:picMk id="8" creationId="{249CF964-5281-F8DD-C8E4-A61986E2E2B1}"/>
          </ac:picMkLst>
        </pc:picChg>
        <pc:picChg chg="add mod">
          <ac:chgData name="Nhut Xuan Huynh Ngo" userId="a41fe8a7-79fc-4118-b222-32aaeda3e2ef" providerId="ADAL" clId="{B927ED50-081A-BF40-B45B-7E00EE23B0EE}" dt="2024-05-11T12:22:36.715" v="91" actId="164"/>
          <ac:picMkLst>
            <pc:docMk/>
            <pc:sldMk cId="3208783454" sldId="387"/>
            <ac:picMk id="14" creationId="{2E7E8D2A-2AB1-DA9B-E52E-1212E0591C1E}"/>
          </ac:picMkLst>
        </pc:picChg>
        <pc:picChg chg="add mod">
          <ac:chgData name="Nhut Xuan Huynh Ngo" userId="a41fe8a7-79fc-4118-b222-32aaeda3e2ef" providerId="ADAL" clId="{B927ED50-081A-BF40-B45B-7E00EE23B0EE}" dt="2024-05-11T12:22:36.715" v="91" actId="164"/>
          <ac:picMkLst>
            <pc:docMk/>
            <pc:sldMk cId="3208783454" sldId="387"/>
            <ac:picMk id="16" creationId="{A33F259E-4D4D-8770-581D-EEB4B85FDBA7}"/>
          </ac:picMkLst>
        </pc:picChg>
      </pc:sldChg>
      <pc:sldChg chg="addSp modSp mod modNotesTx">
        <pc:chgData name="Nhut Xuan Huynh Ngo" userId="a41fe8a7-79fc-4118-b222-32aaeda3e2ef" providerId="ADAL" clId="{B927ED50-081A-BF40-B45B-7E00EE23B0EE}" dt="2024-05-12T12:02:22.655" v="2121" actId="20577"/>
        <pc:sldMkLst>
          <pc:docMk/>
          <pc:sldMk cId="4102931997" sldId="388"/>
        </pc:sldMkLst>
        <pc:spChg chg="mod">
          <ac:chgData name="Nhut Xuan Huynh Ngo" userId="a41fe8a7-79fc-4118-b222-32aaeda3e2ef" providerId="ADAL" clId="{B927ED50-081A-BF40-B45B-7E00EE23B0EE}" dt="2024-05-12T11:59:06.204" v="2106" actId="20577"/>
          <ac:spMkLst>
            <pc:docMk/>
            <pc:sldMk cId="4102931997" sldId="388"/>
            <ac:spMk id="4" creationId="{74160DFF-2E7E-7A22-819A-C011020DFF01}"/>
          </ac:spMkLst>
        </pc:spChg>
        <pc:spChg chg="add mod">
          <ac:chgData name="Nhut Xuan Huynh Ngo" userId="a41fe8a7-79fc-4118-b222-32aaeda3e2ef" providerId="ADAL" clId="{B927ED50-081A-BF40-B45B-7E00EE23B0EE}" dt="2024-05-12T12:01:07.124" v="2113"/>
          <ac:spMkLst>
            <pc:docMk/>
            <pc:sldMk cId="4102931997" sldId="388"/>
            <ac:spMk id="6" creationId="{FB9D6E5F-BE00-FBB9-275F-75A6A0FFD9D1}"/>
          </ac:spMkLst>
        </pc:spChg>
        <pc:picChg chg="add mod">
          <ac:chgData name="Nhut Xuan Huynh Ngo" userId="a41fe8a7-79fc-4118-b222-32aaeda3e2ef" providerId="ADAL" clId="{B927ED50-081A-BF40-B45B-7E00EE23B0EE}" dt="2024-05-12T11:59:08.071" v="2107" actId="1076"/>
          <ac:picMkLst>
            <pc:docMk/>
            <pc:sldMk cId="4102931997" sldId="388"/>
            <ac:picMk id="7" creationId="{3B8551DD-A3E0-6CCD-35ED-E0ED03729213}"/>
          </ac:picMkLst>
        </pc:picChg>
      </pc:sldChg>
      <pc:sldChg chg="addSp delSp modSp mod modNotesTx">
        <pc:chgData name="Nhut Xuan Huynh Ngo" userId="a41fe8a7-79fc-4118-b222-32aaeda3e2ef" providerId="ADAL" clId="{B927ED50-081A-BF40-B45B-7E00EE23B0EE}" dt="2024-05-12T12:12:21.149" v="2453" actId="20577"/>
        <pc:sldMkLst>
          <pc:docMk/>
          <pc:sldMk cId="2392971106" sldId="389"/>
        </pc:sldMkLst>
        <pc:spChg chg="mod">
          <ac:chgData name="Nhut Xuan Huynh Ngo" userId="a41fe8a7-79fc-4118-b222-32aaeda3e2ef" providerId="ADAL" clId="{B927ED50-081A-BF40-B45B-7E00EE23B0EE}" dt="2024-05-12T12:12:21.149" v="2453" actId="20577"/>
          <ac:spMkLst>
            <pc:docMk/>
            <pc:sldMk cId="2392971106" sldId="389"/>
            <ac:spMk id="4" creationId="{74160DFF-2E7E-7A22-819A-C011020DFF01}"/>
          </ac:spMkLst>
        </pc:spChg>
        <pc:spChg chg="add del mod">
          <ac:chgData name="Nhut Xuan Huynh Ngo" userId="a41fe8a7-79fc-4118-b222-32aaeda3e2ef" providerId="ADAL" clId="{B927ED50-081A-BF40-B45B-7E00EE23B0EE}" dt="2024-05-11T15:34:14.017" v="870" actId="22"/>
          <ac:spMkLst>
            <pc:docMk/>
            <pc:sldMk cId="2392971106" sldId="389"/>
            <ac:spMk id="9" creationId="{DABCD929-9574-CFC4-5E98-C050C834F0B7}"/>
          </ac:spMkLst>
        </pc:spChg>
        <pc:spChg chg="add del mod">
          <ac:chgData name="Nhut Xuan Huynh Ngo" userId="a41fe8a7-79fc-4118-b222-32aaeda3e2ef" providerId="ADAL" clId="{B927ED50-081A-BF40-B45B-7E00EE23B0EE}" dt="2024-05-12T12:11:14.285" v="2361" actId="478"/>
          <ac:spMkLst>
            <pc:docMk/>
            <pc:sldMk cId="2392971106" sldId="389"/>
            <ac:spMk id="10" creationId="{01D4A63F-1E2A-5B31-F13A-48FC87A7A3BC}"/>
          </ac:spMkLst>
        </pc:spChg>
        <pc:grpChg chg="add mod">
          <ac:chgData name="Nhut Xuan Huynh Ngo" userId="a41fe8a7-79fc-4118-b222-32aaeda3e2ef" providerId="ADAL" clId="{B927ED50-081A-BF40-B45B-7E00EE23B0EE}" dt="2024-05-12T12:11:25.100" v="2363" actId="164"/>
          <ac:grpSpMkLst>
            <pc:docMk/>
            <pc:sldMk cId="2392971106" sldId="389"/>
            <ac:grpSpMk id="12" creationId="{4AC529C3-8EED-5CC0-7A74-3192F4EE0341}"/>
          </ac:grpSpMkLst>
        </pc:grpChg>
        <pc:picChg chg="add mod">
          <ac:chgData name="Nhut Xuan Huynh Ngo" userId="a41fe8a7-79fc-4118-b222-32aaeda3e2ef" providerId="ADAL" clId="{B927ED50-081A-BF40-B45B-7E00EE23B0EE}" dt="2024-05-12T12:11:25.100" v="2363" actId="164"/>
          <ac:picMkLst>
            <pc:docMk/>
            <pc:sldMk cId="2392971106" sldId="389"/>
            <ac:picMk id="7" creationId="{01BBBD86-B444-9533-922C-44B998B78818}"/>
          </ac:picMkLst>
        </pc:picChg>
        <pc:cxnChg chg="add mod">
          <ac:chgData name="Nhut Xuan Huynh Ngo" userId="a41fe8a7-79fc-4118-b222-32aaeda3e2ef" providerId="ADAL" clId="{B927ED50-081A-BF40-B45B-7E00EE23B0EE}" dt="2024-05-12T12:11:25.100" v="2363" actId="164"/>
          <ac:cxnSpMkLst>
            <pc:docMk/>
            <pc:sldMk cId="2392971106" sldId="389"/>
            <ac:cxnSpMk id="8" creationId="{0F7156E8-7CCF-31D7-715C-6B183F6E3723}"/>
          </ac:cxnSpMkLst>
        </pc:cxnChg>
      </pc:sldChg>
      <pc:sldChg chg="del">
        <pc:chgData name="Nhut Xuan Huynh Ngo" userId="a41fe8a7-79fc-4118-b222-32aaeda3e2ef" providerId="ADAL" clId="{B927ED50-081A-BF40-B45B-7E00EE23B0EE}" dt="2024-05-11T12:28:13.727" v="208" actId="2696"/>
        <pc:sldMkLst>
          <pc:docMk/>
          <pc:sldMk cId="2927647936" sldId="390"/>
        </pc:sldMkLst>
      </pc:sldChg>
      <pc:sldChg chg="addSp delSp modSp mod modNotesTx">
        <pc:chgData name="Nhut Xuan Huynh Ngo" userId="a41fe8a7-79fc-4118-b222-32aaeda3e2ef" providerId="ADAL" clId="{B927ED50-081A-BF40-B45B-7E00EE23B0EE}" dt="2024-05-12T12:21:40.387" v="2790" actId="1076"/>
        <pc:sldMkLst>
          <pc:docMk/>
          <pc:sldMk cId="3698371433" sldId="391"/>
        </pc:sldMkLst>
        <pc:spChg chg="del mod">
          <ac:chgData name="Nhut Xuan Huynh Ngo" userId="a41fe8a7-79fc-4118-b222-32aaeda3e2ef" providerId="ADAL" clId="{B927ED50-081A-BF40-B45B-7E00EE23B0EE}" dt="2024-05-11T15:23:25.689" v="445" actId="478"/>
          <ac:spMkLst>
            <pc:docMk/>
            <pc:sldMk cId="3698371433" sldId="391"/>
            <ac:spMk id="4" creationId="{74160DFF-2E7E-7A22-819A-C011020DFF01}"/>
          </ac:spMkLst>
        </pc:spChg>
        <pc:spChg chg="add mod">
          <ac:chgData name="Nhut Xuan Huynh Ngo" userId="a41fe8a7-79fc-4118-b222-32aaeda3e2ef" providerId="ADAL" clId="{B927ED50-081A-BF40-B45B-7E00EE23B0EE}" dt="2024-05-12T12:17:04.831" v="2628" actId="164"/>
          <ac:spMkLst>
            <pc:docMk/>
            <pc:sldMk cId="3698371433" sldId="391"/>
            <ac:spMk id="4" creationId="{B409DEB6-947B-DB8B-D320-C86CEBB42E4B}"/>
          </ac:spMkLst>
        </pc:spChg>
        <pc:spChg chg="add mod">
          <ac:chgData name="Nhut Xuan Huynh Ngo" userId="a41fe8a7-79fc-4118-b222-32aaeda3e2ef" providerId="ADAL" clId="{B927ED50-081A-BF40-B45B-7E00EE23B0EE}" dt="2024-05-12T12:17:04.831" v="2628" actId="164"/>
          <ac:spMkLst>
            <pc:docMk/>
            <pc:sldMk cId="3698371433" sldId="391"/>
            <ac:spMk id="6" creationId="{E18D5923-C3DC-9A57-DC67-E7BAA5670CD0}"/>
          </ac:spMkLst>
        </pc:spChg>
        <pc:spChg chg="add mod">
          <ac:chgData name="Nhut Xuan Huynh Ngo" userId="a41fe8a7-79fc-4118-b222-32aaeda3e2ef" providerId="ADAL" clId="{B927ED50-081A-BF40-B45B-7E00EE23B0EE}" dt="2024-05-12T12:17:04.831" v="2628" actId="164"/>
          <ac:spMkLst>
            <pc:docMk/>
            <pc:sldMk cId="3698371433" sldId="391"/>
            <ac:spMk id="8" creationId="{510D3303-C46F-43DA-2555-C1CCC1E70003}"/>
          </ac:spMkLst>
        </pc:spChg>
        <pc:spChg chg="add del mod">
          <ac:chgData name="Nhut Xuan Huynh Ngo" userId="a41fe8a7-79fc-4118-b222-32aaeda3e2ef" providerId="ADAL" clId="{B927ED50-081A-BF40-B45B-7E00EE23B0EE}" dt="2024-05-11T15:23:32.599" v="447" actId="478"/>
          <ac:spMkLst>
            <pc:docMk/>
            <pc:sldMk cId="3698371433" sldId="391"/>
            <ac:spMk id="9" creationId="{211A0A9C-82A2-BD4E-C146-2762A300615B}"/>
          </ac:spMkLst>
        </pc:spChg>
        <pc:spChg chg="add mod">
          <ac:chgData name="Nhut Xuan Huynh Ngo" userId="a41fe8a7-79fc-4118-b222-32aaeda3e2ef" providerId="ADAL" clId="{B927ED50-081A-BF40-B45B-7E00EE23B0EE}" dt="2024-05-12T12:17:04.831" v="2628" actId="164"/>
          <ac:spMkLst>
            <pc:docMk/>
            <pc:sldMk cId="3698371433" sldId="391"/>
            <ac:spMk id="9" creationId="{9BF5DD9D-5B68-7681-64F0-42B45668D699}"/>
          </ac:spMkLst>
        </pc:spChg>
        <pc:spChg chg="add del mod">
          <ac:chgData name="Nhut Xuan Huynh Ngo" userId="a41fe8a7-79fc-4118-b222-32aaeda3e2ef" providerId="ADAL" clId="{B927ED50-081A-BF40-B45B-7E00EE23B0EE}" dt="2024-05-12T12:17:30.552" v="2636" actId="478"/>
          <ac:spMkLst>
            <pc:docMk/>
            <pc:sldMk cId="3698371433" sldId="391"/>
            <ac:spMk id="10" creationId="{BB1CF6B1-CC86-9853-3524-F287C03EBFC8}"/>
          </ac:spMkLst>
        </pc:spChg>
        <pc:spChg chg="add del mod">
          <ac:chgData name="Nhut Xuan Huynh Ngo" userId="a41fe8a7-79fc-4118-b222-32aaeda3e2ef" providerId="ADAL" clId="{B927ED50-081A-BF40-B45B-7E00EE23B0EE}" dt="2024-05-11T15:34:10.311" v="865"/>
          <ac:spMkLst>
            <pc:docMk/>
            <pc:sldMk cId="3698371433" sldId="391"/>
            <ac:spMk id="11" creationId="{BC79EA86-8A37-0AD3-B800-5B348FDB876A}"/>
          </ac:spMkLst>
        </pc:spChg>
        <pc:spChg chg="add mod">
          <ac:chgData name="Nhut Xuan Huynh Ngo" userId="a41fe8a7-79fc-4118-b222-32aaeda3e2ef" providerId="ADAL" clId="{B927ED50-081A-BF40-B45B-7E00EE23B0EE}" dt="2024-05-12T12:21:40.387" v="2790" actId="1076"/>
          <ac:spMkLst>
            <pc:docMk/>
            <pc:sldMk cId="3698371433" sldId="391"/>
            <ac:spMk id="13" creationId="{D6DEA0D2-3C17-10DB-CD39-FC4004F2DC32}"/>
          </ac:spMkLst>
        </pc:spChg>
        <pc:spChg chg="add del mod">
          <ac:chgData name="Nhut Xuan Huynh Ngo" userId="a41fe8a7-79fc-4118-b222-32aaeda3e2ef" providerId="ADAL" clId="{B927ED50-081A-BF40-B45B-7E00EE23B0EE}" dt="2024-05-12T12:17:32.803" v="2637" actId="478"/>
          <ac:spMkLst>
            <pc:docMk/>
            <pc:sldMk cId="3698371433" sldId="391"/>
            <ac:spMk id="15" creationId="{51554C78-31F7-7404-2DEA-98DF4DA2C0D4}"/>
          </ac:spMkLst>
        </pc:spChg>
        <pc:spChg chg="add mod">
          <ac:chgData name="Nhut Xuan Huynh Ngo" userId="a41fe8a7-79fc-4118-b222-32aaeda3e2ef" providerId="ADAL" clId="{B927ED50-081A-BF40-B45B-7E00EE23B0EE}" dt="2024-05-12T12:21:36.501" v="2789" actId="164"/>
          <ac:spMkLst>
            <pc:docMk/>
            <pc:sldMk cId="3698371433" sldId="391"/>
            <ac:spMk id="17" creationId="{1CF7E129-FD49-1E05-29AD-2C067D130E39}"/>
          </ac:spMkLst>
        </pc:spChg>
        <pc:spChg chg="add mod">
          <ac:chgData name="Nhut Xuan Huynh Ngo" userId="a41fe8a7-79fc-4118-b222-32aaeda3e2ef" providerId="ADAL" clId="{B927ED50-081A-BF40-B45B-7E00EE23B0EE}" dt="2024-05-12T12:21:36.501" v="2789" actId="164"/>
          <ac:spMkLst>
            <pc:docMk/>
            <pc:sldMk cId="3698371433" sldId="391"/>
            <ac:spMk id="19" creationId="{73CA1CA8-6330-7528-AB49-70BA43B86A9B}"/>
          </ac:spMkLst>
        </pc:spChg>
        <pc:grpChg chg="add mod">
          <ac:chgData name="Nhut Xuan Huynh Ngo" userId="a41fe8a7-79fc-4118-b222-32aaeda3e2ef" providerId="ADAL" clId="{B927ED50-081A-BF40-B45B-7E00EE23B0EE}" dt="2024-05-12T12:17:04.831" v="2628" actId="164"/>
          <ac:grpSpMkLst>
            <pc:docMk/>
            <pc:sldMk cId="3698371433" sldId="391"/>
            <ac:grpSpMk id="11" creationId="{3588300A-0900-47CA-C5DB-579EC9067CED}"/>
          </ac:grpSpMkLst>
        </pc:grpChg>
        <pc:grpChg chg="add mod">
          <ac:chgData name="Nhut Xuan Huynh Ngo" userId="a41fe8a7-79fc-4118-b222-32aaeda3e2ef" providerId="ADAL" clId="{B927ED50-081A-BF40-B45B-7E00EE23B0EE}" dt="2024-05-12T12:21:36.501" v="2789" actId="164"/>
          <ac:grpSpMkLst>
            <pc:docMk/>
            <pc:sldMk cId="3698371433" sldId="391"/>
            <ac:grpSpMk id="20" creationId="{9D9E48A0-C3CD-53E5-AAA4-5881DCD88C61}"/>
          </ac:grpSpMkLst>
        </pc:grpChg>
        <pc:picChg chg="add mod">
          <ac:chgData name="Nhut Xuan Huynh Ngo" userId="a41fe8a7-79fc-4118-b222-32aaeda3e2ef" providerId="ADAL" clId="{B927ED50-081A-BF40-B45B-7E00EE23B0EE}" dt="2024-05-12T12:17:04.831" v="2628" actId="164"/>
          <ac:picMkLst>
            <pc:docMk/>
            <pc:sldMk cId="3698371433" sldId="391"/>
            <ac:picMk id="7" creationId="{C023B665-55C8-B5EC-EE0A-5943D216ABDC}"/>
          </ac:picMkLst>
        </pc:picChg>
      </pc:sldChg>
      <pc:sldChg chg="addSp delSp modSp add del mod">
        <pc:chgData name="Nhut Xuan Huynh Ngo" userId="a41fe8a7-79fc-4118-b222-32aaeda3e2ef" providerId="ADAL" clId="{B927ED50-081A-BF40-B45B-7E00EE23B0EE}" dt="2024-05-12T13:07:03.056" v="3645" actId="20577"/>
        <pc:sldMkLst>
          <pc:docMk/>
          <pc:sldMk cId="3738162980" sldId="392"/>
        </pc:sldMkLst>
        <pc:spChg chg="add del">
          <ac:chgData name="Nhut Xuan Huynh Ngo" userId="a41fe8a7-79fc-4118-b222-32aaeda3e2ef" providerId="ADAL" clId="{B927ED50-081A-BF40-B45B-7E00EE23B0EE}" dt="2024-05-12T12:44:33.893" v="2927" actId="478"/>
          <ac:spMkLst>
            <pc:docMk/>
            <pc:sldMk cId="3738162980" sldId="392"/>
            <ac:spMk id="4" creationId="{3B227A6A-A35F-080C-E15C-F62F26D066D5}"/>
          </ac:spMkLst>
        </pc:spChg>
        <pc:spChg chg="mod">
          <ac:chgData name="Nhut Xuan Huynh Ngo" userId="a41fe8a7-79fc-4118-b222-32aaeda3e2ef" providerId="ADAL" clId="{B927ED50-081A-BF40-B45B-7E00EE23B0EE}" dt="2024-05-12T13:07:03.056" v="3645" actId="20577"/>
          <ac:spMkLst>
            <pc:docMk/>
            <pc:sldMk cId="3738162980" sldId="392"/>
            <ac:spMk id="8" creationId="{2E6B9849-9025-082A-B0E1-3C3CBA3D4193}"/>
          </ac:spMkLst>
        </pc:spChg>
        <pc:picChg chg="add mod modCrop">
          <ac:chgData name="Nhut Xuan Huynh Ngo" userId="a41fe8a7-79fc-4118-b222-32aaeda3e2ef" providerId="ADAL" clId="{B927ED50-081A-BF40-B45B-7E00EE23B0EE}" dt="2024-05-12T12:56:05.765" v="3610" actId="1076"/>
          <ac:picMkLst>
            <pc:docMk/>
            <pc:sldMk cId="3738162980" sldId="392"/>
            <ac:picMk id="6" creationId="{91A43FD6-30D6-DFCD-0464-A041DF67A1A8}"/>
          </ac:picMkLst>
        </pc:picChg>
      </pc:sldChg>
    </pc:docChg>
  </pc:docChgLst>
  <pc:docChgLst>
    <pc:chgData name="Nhut Xuan Huynh Ngo" userId="a41fe8a7-79fc-4118-b222-32aaeda3e2ef" providerId="ADAL" clId="{9BE576F0-D657-4D83-9B10-839FD426BCFC}"/>
    <pc:docChg chg="modSld">
      <pc:chgData name="Nhut Xuan Huynh Ngo" userId="a41fe8a7-79fc-4118-b222-32aaeda3e2ef" providerId="ADAL" clId="{9BE576F0-D657-4D83-9B10-839FD426BCFC}" dt="2024-05-12T13:26:55.712" v="15" actId="20577"/>
      <pc:docMkLst>
        <pc:docMk/>
      </pc:docMkLst>
      <pc:sldChg chg="modSp mod">
        <pc:chgData name="Nhut Xuan Huynh Ngo" userId="a41fe8a7-79fc-4118-b222-32aaeda3e2ef" providerId="ADAL" clId="{9BE576F0-D657-4D83-9B10-839FD426BCFC}" dt="2024-05-12T13:26:55.712" v="15" actId="20577"/>
        <pc:sldMkLst>
          <pc:docMk/>
          <pc:sldMk cId="1356123667" sldId="383"/>
        </pc:sldMkLst>
        <pc:spChg chg="mod">
          <ac:chgData name="Nhut Xuan Huynh Ngo" userId="a41fe8a7-79fc-4118-b222-32aaeda3e2ef" providerId="ADAL" clId="{9BE576F0-D657-4D83-9B10-839FD426BCFC}" dt="2024-05-12T13:26:55.712" v="15" actId="20577"/>
          <ac:spMkLst>
            <pc:docMk/>
            <pc:sldMk cId="1356123667" sldId="383"/>
            <ac:spMk id="9" creationId="{4632B630-0199-C34C-F612-58A4B90D27C8}"/>
          </ac:spMkLst>
        </pc:spChg>
      </pc:sldChg>
      <pc:sldChg chg="modSp mod">
        <pc:chgData name="Nhut Xuan Huynh Ngo" userId="a41fe8a7-79fc-4118-b222-32aaeda3e2ef" providerId="ADAL" clId="{9BE576F0-D657-4D83-9B10-839FD426BCFC}" dt="2024-05-12T13:25:17.900" v="14" actId="20577"/>
        <pc:sldMkLst>
          <pc:docMk/>
          <pc:sldMk cId="3698371433" sldId="391"/>
        </pc:sldMkLst>
        <pc:spChg chg="mod">
          <ac:chgData name="Nhut Xuan Huynh Ngo" userId="a41fe8a7-79fc-4118-b222-32aaeda3e2ef" providerId="ADAL" clId="{9BE576F0-D657-4D83-9B10-839FD426BCFC}" dt="2024-05-12T13:24:49.978" v="9" actId="14100"/>
          <ac:spMkLst>
            <pc:docMk/>
            <pc:sldMk cId="3698371433" sldId="391"/>
            <ac:spMk id="13" creationId="{D6DEA0D2-3C17-10DB-CD39-FC4004F2DC32}"/>
          </ac:spMkLst>
        </pc:spChg>
        <pc:spChg chg="mod">
          <ac:chgData name="Nhut Xuan Huynh Ngo" userId="a41fe8a7-79fc-4118-b222-32aaeda3e2ef" providerId="ADAL" clId="{9BE576F0-D657-4D83-9B10-839FD426BCFC}" dt="2024-05-12T13:25:17.900" v="14" actId="20577"/>
          <ac:spMkLst>
            <pc:docMk/>
            <pc:sldMk cId="3698371433" sldId="391"/>
            <ac:spMk id="17" creationId="{1CF7E129-FD49-1E05-29AD-2C067D130E3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10/18/2024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214861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46747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 &amp; France:</a:t>
            </a:r>
            <a:r>
              <a:rPr lang="en-US" dirty="0"/>
              <a:t> The regression line might have a positive slope, suggesting a correlation between the independent variable and the weekly infected count. </a:t>
            </a:r>
          </a:p>
          <a:p>
            <a:r>
              <a:rPr lang="en-US" b="1" dirty="0"/>
              <a:t>India:</a:t>
            </a:r>
            <a:r>
              <a:rPr lang="en-US" dirty="0"/>
              <a:t> The line might show a negative relation, indicating a decrease in weekly infections when the overtime. </a:t>
            </a:r>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182750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Regional disparity:</a:t>
            </a:r>
            <a:r>
              <a:rPr lang="en-US" dirty="0"/>
              <a:t> This can lead to significant regional variations in the spread of the virus. Areas with higher population density or less adherence to public health measures might see quicker spikes in cases, while rural areas might see lower caseloads.</a:t>
            </a:r>
          </a:p>
          <a:p>
            <a:r>
              <a:rPr lang="en-US" b="1" dirty="0"/>
              <a:t>Non-Uniform Public Health Measures:</a:t>
            </a:r>
            <a:r>
              <a:rPr lang="en-US" dirty="0"/>
              <a:t> Public health responses to the pandemic have varied considerably across different US states. Some states implemented stricter lockdowns, mask mandates, and social distancing measures, while others were more relaxed. This inconsistency can contribute to differences in case trends across the country.</a:t>
            </a:r>
          </a:p>
          <a:p>
            <a:r>
              <a:rPr lang="en-US" b="1" dirty="0"/>
              <a:t>Vaccination Rates and Vaccine Hesitancy:</a:t>
            </a:r>
            <a:r>
              <a:rPr lang="en-US" dirty="0"/>
              <a:t> Vaccination rates vary significantly across the US. Areas with lower vaccination coverage are more susceptible to outbreaks. Additionally, vaccine hesitancy in certain populations can further contribute to pockets of high infection rates.</a:t>
            </a:r>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56574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rPr>
              <a:t>K-Means </a:t>
            </a:r>
            <a:r>
              <a:rPr lang="en-US" b="1" dirty="0" err="1">
                <a:effectLst/>
              </a:rPr>
              <a:t>Clusterin</a:t>
            </a:r>
            <a:r>
              <a:rPr lang="en-US" b="1" dirty="0">
                <a:effectLst/>
              </a:rPr>
              <a:t> </a:t>
            </a:r>
            <a:r>
              <a:rPr lang="en-US" dirty="0">
                <a:effectLst/>
              </a:rPr>
              <a:t>is a data analysis technique commonly used to group data points into a specific number of clusters (K). In this scenario, it can be applied to group US locations based on the similarity of their weekly Covid-1cases. K=3</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65993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Weeks 20-40:</a:t>
            </a:r>
            <a:r>
              <a:rPr lang="en-US" dirty="0"/>
              <a:t> There's a gradual increase in cases week 40 in low trend</a:t>
            </a:r>
          </a:p>
          <a:p>
            <a:r>
              <a:rPr lang="en-US" b="1" dirty="0"/>
              <a:t>Weeks 40-80:</a:t>
            </a:r>
            <a:r>
              <a:rPr lang="en-US" dirty="0"/>
              <a:t> There’s another increase in cases, </a:t>
            </a:r>
          </a:p>
          <a:p>
            <a:r>
              <a:rPr lang="en-US" dirty="0"/>
              <a:t>Week 162-164: It show significant decrease in week 162-164 from high trend to medium and nearly low trend</a:t>
            </a:r>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729414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thetraveldoctor.com.au/why-is-covid-19-such-a-big-deal/shutterstock_covid19/" TargetMode="External"/><Relationship Id="rId5" Type="http://schemas.openxmlformats.org/officeDocument/2006/relationships/image" Target="../media/image8.jpg"/><Relationship Id="rId4" Type="http://schemas.openxmlformats.org/officeDocument/2006/relationships/hyperlink" Target="https://peerj.com/articles/1142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33350" y="419100"/>
            <a:ext cx="11798300" cy="3101340"/>
          </a:xfrm>
        </p:spPr>
        <p:txBody>
          <a:bodyPr anchor="b"/>
          <a:lstStyle/>
          <a:p>
            <a:r>
              <a:rPr lang="en-US" sz="4000" b="1" cap="none" spc="50" dirty="0"/>
              <a:t>BDA601 – BIG DATA AND ANALYTICS</a:t>
            </a:r>
            <a:endParaRPr lang="en-US" dirty="0"/>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dirty="0">
                <a:solidFill>
                  <a:schemeClr val="bg1"/>
                </a:solidFill>
              </a:rPr>
              <a:t>Model evaluation</a:t>
            </a:r>
          </a:p>
          <a:p>
            <a:r>
              <a:rPr lang="en-US" sz="1600" dirty="0">
                <a:solidFill>
                  <a:schemeClr val="bg1"/>
                </a:solidFill>
              </a:rPr>
              <a:t>NHUT XUAN HUYNH NGO - A00115167</a:t>
            </a:r>
          </a:p>
          <a:p>
            <a:r>
              <a:rPr lang="en-US" dirty="0"/>
              <a:t>	</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Clustering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grpSp>
        <p:nvGrpSpPr>
          <p:cNvPr id="11" name="Group 10">
            <a:extLst>
              <a:ext uri="{FF2B5EF4-FFF2-40B4-BE49-F238E27FC236}">
                <a16:creationId xmlns:a16="http://schemas.microsoft.com/office/drawing/2014/main" id="{3588300A-0900-47CA-C5DB-579EC9067CED}"/>
              </a:ext>
            </a:extLst>
          </p:cNvPr>
          <p:cNvGrpSpPr/>
          <p:nvPr/>
        </p:nvGrpSpPr>
        <p:grpSpPr>
          <a:xfrm>
            <a:off x="5937059" y="2063865"/>
            <a:ext cx="5657969" cy="3771979"/>
            <a:chOff x="5937059" y="2063865"/>
            <a:chExt cx="5657969" cy="3771979"/>
          </a:xfrm>
        </p:grpSpPr>
        <p:pic>
          <p:nvPicPr>
            <p:cNvPr id="7" name="Picture 6">
              <a:extLst>
                <a:ext uri="{FF2B5EF4-FFF2-40B4-BE49-F238E27FC236}">
                  <a16:creationId xmlns:a16="http://schemas.microsoft.com/office/drawing/2014/main" id="{C023B665-55C8-B5EC-EE0A-5943D216ABDC}"/>
                </a:ext>
              </a:extLst>
            </p:cNvPr>
            <p:cNvPicPr>
              <a:picLocks noChangeAspect="1"/>
            </p:cNvPicPr>
            <p:nvPr/>
          </p:nvPicPr>
          <p:blipFill>
            <a:blip r:embed="rId3"/>
            <a:stretch>
              <a:fillRect/>
            </a:stretch>
          </p:blipFill>
          <p:spPr>
            <a:xfrm>
              <a:off x="5937059" y="2063865"/>
              <a:ext cx="5657969" cy="3771979"/>
            </a:xfrm>
            <a:prstGeom prst="rect">
              <a:avLst/>
            </a:prstGeom>
          </p:spPr>
        </p:pic>
        <p:sp>
          <p:nvSpPr>
            <p:cNvPr id="4" name="Oval 3">
              <a:extLst>
                <a:ext uri="{FF2B5EF4-FFF2-40B4-BE49-F238E27FC236}">
                  <a16:creationId xmlns:a16="http://schemas.microsoft.com/office/drawing/2014/main" id="{B409DEB6-947B-DB8B-D320-C86CEBB42E4B}"/>
                </a:ext>
              </a:extLst>
            </p:cNvPr>
            <p:cNvSpPr/>
            <p:nvPr/>
          </p:nvSpPr>
          <p:spPr>
            <a:xfrm>
              <a:off x="6194065" y="4635567"/>
              <a:ext cx="1844704" cy="930303"/>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Oval 5">
              <a:extLst>
                <a:ext uri="{FF2B5EF4-FFF2-40B4-BE49-F238E27FC236}">
                  <a16:creationId xmlns:a16="http://schemas.microsoft.com/office/drawing/2014/main" id="{E18D5923-C3DC-9A57-DC67-E7BAA5670CD0}"/>
                </a:ext>
              </a:extLst>
            </p:cNvPr>
            <p:cNvSpPr/>
            <p:nvPr/>
          </p:nvSpPr>
          <p:spPr>
            <a:xfrm>
              <a:off x="10909004" y="4374174"/>
              <a:ext cx="382773" cy="303924"/>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Oval 7">
              <a:extLst>
                <a:ext uri="{FF2B5EF4-FFF2-40B4-BE49-F238E27FC236}">
                  <a16:creationId xmlns:a16="http://schemas.microsoft.com/office/drawing/2014/main" id="{510D3303-C46F-43DA-2555-C1CCC1E70003}"/>
                </a:ext>
              </a:extLst>
            </p:cNvPr>
            <p:cNvSpPr/>
            <p:nvPr/>
          </p:nvSpPr>
          <p:spPr>
            <a:xfrm>
              <a:off x="9353163" y="2159755"/>
              <a:ext cx="2227690" cy="150539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9BF5DD9D-5B68-7681-64F0-42B45668D699}"/>
                </a:ext>
              </a:extLst>
            </p:cNvPr>
            <p:cNvSpPr/>
            <p:nvPr/>
          </p:nvSpPr>
          <p:spPr>
            <a:xfrm>
              <a:off x="7729993" y="3656324"/>
              <a:ext cx="2227690" cy="1505398"/>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3" name="TextBox 12">
            <a:extLst>
              <a:ext uri="{FF2B5EF4-FFF2-40B4-BE49-F238E27FC236}">
                <a16:creationId xmlns:a16="http://schemas.microsoft.com/office/drawing/2014/main" id="{D6DEA0D2-3C17-10DB-CD39-FC4004F2DC32}"/>
              </a:ext>
            </a:extLst>
          </p:cNvPr>
          <p:cNvSpPr txBox="1"/>
          <p:nvPr/>
        </p:nvSpPr>
        <p:spPr>
          <a:xfrm>
            <a:off x="5937059" y="5867189"/>
            <a:ext cx="5900800" cy="646331"/>
          </a:xfrm>
          <a:prstGeom prst="rect">
            <a:avLst/>
          </a:prstGeom>
          <a:noFill/>
        </p:spPr>
        <p:txBody>
          <a:bodyPr wrap="square">
            <a:spAutoFit/>
          </a:bodyPr>
          <a:lstStyle/>
          <a:p>
            <a:pPr marL="0" indent="0">
              <a:buNone/>
            </a:pPr>
            <a:r>
              <a:rPr lang="en-US" sz="1800" dirty="0">
                <a:solidFill>
                  <a:schemeClr val="bg1"/>
                </a:solidFill>
              </a:rPr>
              <a:t>US need to more consistent with policies for covid and ensure its strict implementation</a:t>
            </a:r>
          </a:p>
        </p:txBody>
      </p:sp>
      <p:grpSp>
        <p:nvGrpSpPr>
          <p:cNvPr id="20" name="Group 19">
            <a:extLst>
              <a:ext uri="{FF2B5EF4-FFF2-40B4-BE49-F238E27FC236}">
                <a16:creationId xmlns:a16="http://schemas.microsoft.com/office/drawing/2014/main" id="{9D9E48A0-C3CD-53E5-AAA4-5881DCD88C61}"/>
              </a:ext>
            </a:extLst>
          </p:cNvPr>
          <p:cNvGrpSpPr/>
          <p:nvPr/>
        </p:nvGrpSpPr>
        <p:grpSpPr>
          <a:xfrm>
            <a:off x="2626542" y="2140296"/>
            <a:ext cx="3176834" cy="1431882"/>
            <a:chOff x="596972" y="2796123"/>
            <a:chExt cx="3370996" cy="765899"/>
          </a:xfrm>
        </p:grpSpPr>
        <p:sp>
          <p:nvSpPr>
            <p:cNvPr id="17" name="TextBox 16">
              <a:extLst>
                <a:ext uri="{FF2B5EF4-FFF2-40B4-BE49-F238E27FC236}">
                  <a16:creationId xmlns:a16="http://schemas.microsoft.com/office/drawing/2014/main" id="{1CF7E129-FD49-1E05-29AD-2C067D130E39}"/>
                </a:ext>
              </a:extLst>
            </p:cNvPr>
            <p:cNvSpPr txBox="1"/>
            <p:nvPr/>
          </p:nvSpPr>
          <p:spPr>
            <a:xfrm>
              <a:off x="596972" y="2796123"/>
              <a:ext cx="1945672" cy="459539"/>
            </a:xfrm>
            <a:prstGeom prst="rect">
              <a:avLst/>
            </a:prstGeom>
            <a:noFill/>
          </p:spPr>
          <p:txBody>
            <a:bodyPr wrap="square">
              <a:spAutoFit/>
            </a:bodyPr>
            <a:lstStyle/>
            <a:p>
              <a:r>
                <a:rPr lang="en-US" sz="1200" b="1">
                  <a:solidFill>
                    <a:schemeClr val="bg1"/>
                  </a:solidFill>
                </a:rPr>
                <a:t>Week 1-60:</a:t>
              </a:r>
              <a:endParaRPr lang="en-US" sz="1200">
                <a:solidFill>
                  <a:schemeClr val="bg1"/>
                </a:solidFill>
              </a:endParaRPr>
            </a:p>
            <a:p>
              <a:r>
                <a:rPr lang="en-US" sz="1200" b="1">
                  <a:solidFill>
                    <a:schemeClr val="bg1"/>
                  </a:solidFill>
                </a:rPr>
                <a:t>Week 60-100:</a:t>
              </a:r>
            </a:p>
            <a:p>
              <a:r>
                <a:rPr lang="en-US" sz="1200" b="1">
                  <a:solidFill>
                    <a:schemeClr val="bg1"/>
                  </a:solidFill>
                </a:rPr>
                <a:t>Week 120-160:</a:t>
              </a:r>
            </a:p>
            <a:p>
              <a:r>
                <a:rPr lang="en-US" sz="1200" b="1">
                  <a:solidFill>
                    <a:schemeClr val="bg1"/>
                  </a:solidFill>
                </a:rPr>
                <a:t>Week 162-164</a:t>
              </a:r>
              <a:r>
                <a:rPr lang="en-US" sz="1200">
                  <a:solidFill>
                    <a:schemeClr val="bg1"/>
                  </a:solidFill>
                </a:rPr>
                <a:t>:</a:t>
              </a:r>
            </a:p>
          </p:txBody>
        </p:sp>
        <p:sp>
          <p:nvSpPr>
            <p:cNvPr id="19" name="TextBox 18">
              <a:extLst>
                <a:ext uri="{FF2B5EF4-FFF2-40B4-BE49-F238E27FC236}">
                  <a16:creationId xmlns:a16="http://schemas.microsoft.com/office/drawing/2014/main" id="{73CA1CA8-6330-7528-AB49-70BA43B86A9B}"/>
                </a:ext>
              </a:extLst>
            </p:cNvPr>
            <p:cNvSpPr txBox="1"/>
            <p:nvPr/>
          </p:nvSpPr>
          <p:spPr>
            <a:xfrm>
              <a:off x="1795269" y="2796123"/>
              <a:ext cx="2172699" cy="765899"/>
            </a:xfrm>
            <a:prstGeom prst="rect">
              <a:avLst/>
            </a:prstGeom>
            <a:noFill/>
          </p:spPr>
          <p:txBody>
            <a:bodyPr wrap="square">
              <a:spAutoFit/>
            </a:bodyPr>
            <a:lstStyle/>
            <a:p>
              <a:r>
                <a:rPr lang="en-US" sz="1200" dirty="0">
                  <a:solidFill>
                    <a:schemeClr val="bg1"/>
                  </a:solidFill>
                </a:rPr>
                <a:t>Low trend</a:t>
              </a:r>
            </a:p>
            <a:p>
              <a:r>
                <a:rPr lang="en-US" sz="1200" dirty="0">
                  <a:solidFill>
                    <a:schemeClr val="bg1"/>
                  </a:solidFill>
                </a:rPr>
                <a:t>Medium trend</a:t>
              </a:r>
            </a:p>
            <a:p>
              <a:r>
                <a:rPr lang="en-US" sz="1200" dirty="0">
                  <a:solidFill>
                    <a:schemeClr val="bg1"/>
                  </a:solidFill>
                </a:rPr>
                <a:t>High trend</a:t>
              </a:r>
            </a:p>
            <a:p>
              <a:r>
                <a:rPr lang="en-US" sz="1200" dirty="0">
                  <a:solidFill>
                    <a:schemeClr val="bg1"/>
                  </a:solidFill>
                </a:rPr>
                <a:t>It show significant decrease from high trend to medium and nearly low trend</a:t>
              </a:r>
            </a:p>
            <a:p>
              <a:endParaRPr lang="en-VN" sz="1200" dirty="0"/>
            </a:p>
          </p:txBody>
        </p:sp>
      </p:grpSp>
    </p:spTree>
    <p:extLst>
      <p:ext uri="{BB962C8B-B14F-4D97-AF65-F5344CB8AC3E}">
        <p14:creationId xmlns:p14="http://schemas.microsoft.com/office/powerpoint/2010/main" val="3698371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5556377" y="-1485127"/>
            <a:ext cx="6327105" cy="3373973"/>
          </a:xfrm>
        </p:spPr>
        <p:txBody>
          <a:bodyPr anchor="b"/>
          <a:lstStyle/>
          <a:p>
            <a:r>
              <a:rPr lang="en-US" dirty="0"/>
              <a:t>NEIGHBORING COUNTRIES</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5675646" y="2315385"/>
            <a:ext cx="6327105" cy="2243916"/>
          </a:xfrm>
        </p:spPr>
        <p:txBody>
          <a:bodyPr/>
          <a:lstStyle/>
          <a:p>
            <a:r>
              <a:rPr lang="en-US" dirty="0"/>
              <a:t>List countries neighbor of US</a:t>
            </a:r>
          </a:p>
          <a:p>
            <a:r>
              <a:rPr lang="en-US" dirty="0"/>
              <a:t>Canada</a:t>
            </a:r>
          </a:p>
          <a:p>
            <a:r>
              <a:rPr lang="en-US" dirty="0"/>
              <a:t>Mexico</a:t>
            </a:r>
          </a:p>
          <a:p>
            <a:r>
              <a:rPr lang="en-US" dirty="0"/>
              <a:t>Cuba</a:t>
            </a:r>
          </a:p>
          <a:p>
            <a:r>
              <a:rPr lang="en-US" dirty="0"/>
              <a:t>BAHAMAS</a:t>
            </a:r>
          </a:p>
          <a:p>
            <a:r>
              <a:rPr lang="en-US" dirty="0"/>
              <a:t>Dominican Republic</a:t>
            </a:r>
          </a:p>
          <a:p>
            <a:r>
              <a:rPr lang="en-US" dirty="0"/>
              <a:t>Haiti</a:t>
            </a:r>
          </a:p>
          <a:p>
            <a:endParaRPr lang="en-US" dirty="0"/>
          </a:p>
          <a:p>
            <a:endParaRPr lang="en-US" dirty="0"/>
          </a:p>
        </p:txBody>
      </p:sp>
      <p:pic>
        <p:nvPicPr>
          <p:cNvPr id="5" name="Picture 4">
            <a:extLst>
              <a:ext uri="{FF2B5EF4-FFF2-40B4-BE49-F238E27FC236}">
                <a16:creationId xmlns:a16="http://schemas.microsoft.com/office/drawing/2014/main" id="{1596EBC5-2205-77EE-C9FD-E3D4195F9C53}"/>
              </a:ext>
            </a:extLst>
          </p:cNvPr>
          <p:cNvPicPr>
            <a:picLocks noChangeAspect="1"/>
          </p:cNvPicPr>
          <p:nvPr/>
        </p:nvPicPr>
        <p:blipFill>
          <a:blip r:embed="rId3"/>
          <a:stretch>
            <a:fillRect/>
          </a:stretch>
        </p:blipFill>
        <p:spPr>
          <a:xfrm>
            <a:off x="426357" y="312057"/>
            <a:ext cx="4749800" cy="5943600"/>
          </a:xfrm>
          <a:prstGeom prst="rect">
            <a:avLst/>
          </a:prstGeom>
        </p:spPr>
      </p:pic>
    </p:spTree>
    <p:extLst>
      <p:ext uri="{BB962C8B-B14F-4D97-AF65-F5344CB8AC3E}">
        <p14:creationId xmlns:p14="http://schemas.microsoft.com/office/powerpoint/2010/main" val="1330733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Graph analytic</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
        <p:nvSpPr>
          <p:cNvPr id="3" name="Subtitle 5">
            <a:extLst>
              <a:ext uri="{FF2B5EF4-FFF2-40B4-BE49-F238E27FC236}">
                <a16:creationId xmlns:a16="http://schemas.microsoft.com/office/drawing/2014/main" id="{E46DD048-3B5F-05DB-AC76-0F413228FC0A}"/>
              </a:ext>
            </a:extLst>
          </p:cNvPr>
          <p:cNvSpPr txBox="1">
            <a:spLocks/>
          </p:cNvSpPr>
          <p:nvPr/>
        </p:nvSpPr>
        <p:spPr>
          <a:xfrm>
            <a:off x="2243370" y="2117807"/>
            <a:ext cx="9640802" cy="12052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cap="all" spc="300" dirty="0">
                <a:solidFill>
                  <a:schemeClr val="bg1"/>
                </a:solidFill>
                <a:cs typeface="Biome Light" panose="020B0303030204020804" pitchFamily="34" charset="0"/>
              </a:rPr>
              <a:t>Centrality Analysis Method</a:t>
            </a:r>
          </a:p>
          <a:p>
            <a:r>
              <a:rPr lang="en-US" sz="1800" cap="all" spc="300" dirty="0">
                <a:solidFill>
                  <a:schemeClr val="bg1"/>
                </a:solidFill>
                <a:cs typeface="Biome Light" panose="020B0303030204020804" pitchFamily="34" charset="0"/>
              </a:rPr>
              <a:t>Relationship among Neighbor Countries based on similarity of covid infection rate within 5%</a:t>
            </a:r>
          </a:p>
          <a:p>
            <a:endParaRPr lang="en-US" sz="1800" cap="all" spc="300" dirty="0">
              <a:solidFill>
                <a:schemeClr val="bg1"/>
              </a:solidFill>
              <a:cs typeface="Biome Light" panose="020B0303030204020804" pitchFamily="34" charset="0"/>
            </a:endParaRPr>
          </a:p>
          <a:p>
            <a:endParaRPr lang="en-US" sz="1800" cap="all" spc="300" dirty="0">
              <a:solidFill>
                <a:schemeClr val="bg1"/>
              </a:solidFill>
              <a:cs typeface="Biome Light" panose="020B0303030204020804" pitchFamily="34" charset="0"/>
            </a:endParaRPr>
          </a:p>
          <a:p>
            <a:endParaRPr lang="en-US" sz="1800" cap="all" spc="300" dirty="0">
              <a:solidFill>
                <a:schemeClr val="bg1"/>
              </a:solidFill>
              <a:cs typeface="Biome Light" panose="020B0303030204020804" pitchFamily="34" charset="0"/>
            </a:endParaRPr>
          </a:p>
          <a:p>
            <a:endParaRPr lang="en-US" sz="1800" cap="all" spc="300" dirty="0">
              <a:solidFill>
                <a:schemeClr val="bg1"/>
              </a:solidFill>
              <a:cs typeface="Biome Light" panose="020B0303030204020804" pitchFamily="34" charset="0"/>
            </a:endParaRPr>
          </a:p>
        </p:txBody>
      </p:sp>
      <p:pic>
        <p:nvPicPr>
          <p:cNvPr id="11" name="Picture 10">
            <a:extLst>
              <a:ext uri="{FF2B5EF4-FFF2-40B4-BE49-F238E27FC236}">
                <a16:creationId xmlns:a16="http://schemas.microsoft.com/office/drawing/2014/main" id="{9C327FD7-FFFE-3792-D7DA-73E1CEBAEBDD}"/>
              </a:ext>
            </a:extLst>
          </p:cNvPr>
          <p:cNvPicPr>
            <a:picLocks noChangeAspect="1"/>
          </p:cNvPicPr>
          <p:nvPr/>
        </p:nvPicPr>
        <p:blipFill>
          <a:blip r:embed="rId3"/>
          <a:stretch>
            <a:fillRect/>
          </a:stretch>
        </p:blipFill>
        <p:spPr>
          <a:xfrm>
            <a:off x="3944197" y="3313736"/>
            <a:ext cx="4303606" cy="3381704"/>
          </a:xfrm>
          <a:prstGeom prst="rect">
            <a:avLst/>
          </a:prstGeom>
        </p:spPr>
      </p:pic>
    </p:spTree>
    <p:extLst>
      <p:ext uri="{BB962C8B-B14F-4D97-AF65-F5344CB8AC3E}">
        <p14:creationId xmlns:p14="http://schemas.microsoft.com/office/powerpoint/2010/main" val="107360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Graph analytic</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
        <p:nvSpPr>
          <p:cNvPr id="8" name="TextBox 7">
            <a:extLst>
              <a:ext uri="{FF2B5EF4-FFF2-40B4-BE49-F238E27FC236}">
                <a16:creationId xmlns:a16="http://schemas.microsoft.com/office/drawing/2014/main" id="{2E6B9849-9025-082A-B0E1-3C3CBA3D4193}"/>
              </a:ext>
            </a:extLst>
          </p:cNvPr>
          <p:cNvSpPr txBox="1"/>
          <p:nvPr/>
        </p:nvSpPr>
        <p:spPr>
          <a:xfrm>
            <a:off x="741680" y="2421928"/>
            <a:ext cx="4135120" cy="2031325"/>
          </a:xfrm>
          <a:prstGeom prst="rect">
            <a:avLst/>
          </a:prstGeom>
          <a:noFill/>
        </p:spPr>
        <p:txBody>
          <a:bodyPr wrap="square">
            <a:spAutoFit/>
          </a:bodyPr>
          <a:lstStyle/>
          <a:p>
            <a:r>
              <a:rPr lang="en-US" b="1" dirty="0">
                <a:solidFill>
                  <a:schemeClr val="bg1"/>
                </a:solidFill>
              </a:rPr>
              <a:t>Closeness Centrality:</a:t>
            </a:r>
            <a:r>
              <a:rPr lang="en-US" dirty="0">
                <a:solidFill>
                  <a:schemeClr val="bg1"/>
                </a:solidFill>
              </a:rPr>
              <a:t> This metric calculates how close country is to all others in the network. The countries with high closeness centrality would be those that are "close" (in terms of infection similarity) to many other countries. </a:t>
            </a:r>
            <a:endParaRPr lang="en-VN" dirty="0">
              <a:solidFill>
                <a:schemeClr val="bg1"/>
              </a:solidFill>
            </a:endParaRPr>
          </a:p>
        </p:txBody>
      </p:sp>
      <p:pic>
        <p:nvPicPr>
          <p:cNvPr id="6" name="Picture 5">
            <a:extLst>
              <a:ext uri="{FF2B5EF4-FFF2-40B4-BE49-F238E27FC236}">
                <a16:creationId xmlns:a16="http://schemas.microsoft.com/office/drawing/2014/main" id="{91A43FD6-30D6-DFCD-0464-A041DF67A1A8}"/>
              </a:ext>
            </a:extLst>
          </p:cNvPr>
          <p:cNvPicPr>
            <a:picLocks noChangeAspect="1"/>
          </p:cNvPicPr>
          <p:nvPr/>
        </p:nvPicPr>
        <p:blipFill rotWithShape="1">
          <a:blip r:embed="rId3"/>
          <a:srcRect t="12699"/>
          <a:stretch/>
        </p:blipFill>
        <p:spPr>
          <a:xfrm>
            <a:off x="5752474" y="2075961"/>
            <a:ext cx="5325332" cy="3554256"/>
          </a:xfrm>
          <a:prstGeom prst="rect">
            <a:avLst/>
          </a:prstGeom>
        </p:spPr>
      </p:pic>
    </p:spTree>
    <p:extLst>
      <p:ext uri="{BB962C8B-B14F-4D97-AF65-F5344CB8AC3E}">
        <p14:creationId xmlns:p14="http://schemas.microsoft.com/office/powerpoint/2010/main" val="373816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conclusion</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915668" y="2709071"/>
            <a:ext cx="8659353" cy="3975194"/>
          </a:xfrm>
        </p:spPr>
        <p:txBody>
          <a:bodyPr/>
          <a:lstStyle/>
          <a:p>
            <a:r>
              <a:rPr lang="en-US" altLang="en-US" b="1" dirty="0">
                <a:solidFill>
                  <a:schemeClr val="bg1"/>
                </a:solidFill>
                <a:latin typeface="Arial" panose="020B0604020202020204" pitchFamily="34" charset="0"/>
              </a:rPr>
              <a:t>US </a:t>
            </a:r>
            <a:r>
              <a:rPr lang="en-US" altLang="en-US" dirty="0">
                <a:solidFill>
                  <a:schemeClr val="bg1"/>
                </a:solidFill>
                <a:latin typeface="Arial" panose="020B0604020202020204" pitchFamily="34" charset="0"/>
              </a:rPr>
              <a:t>has the highest variance in these three countries (US, India, France) but still in high trend, however, it start to show </a:t>
            </a:r>
            <a:r>
              <a:rPr lang="en-US" altLang="en-US" dirty="0">
                <a:latin typeface="Arial" panose="020B0604020202020204" pitchFamily="34" charset="0"/>
              </a:rPr>
              <a:t>decrease in infection rate weekly. </a:t>
            </a:r>
          </a:p>
          <a:p>
            <a:r>
              <a:rPr lang="en-US" altLang="en-US" dirty="0">
                <a:solidFill>
                  <a:schemeClr val="bg1"/>
                </a:solidFill>
                <a:latin typeface="Arial" panose="020B0604020202020204" pitchFamily="34" charset="0"/>
              </a:rPr>
              <a:t>Some drawbacks: </a:t>
            </a:r>
          </a:p>
          <a:p>
            <a:pPr marL="285750" indent="-285750">
              <a:buFont typeface="Arial" panose="020B0604020202020204" pitchFamily="34" charset="0"/>
              <a:buChar char="•"/>
            </a:pPr>
            <a:r>
              <a:rPr lang="en-US" dirty="0"/>
              <a:t>Avoid-lock down</a:t>
            </a:r>
          </a:p>
          <a:p>
            <a:pPr marL="285750" indent="-285750">
              <a:buFont typeface="Arial" panose="020B0604020202020204" pitchFamily="34" charset="0"/>
              <a:buChar char="•"/>
            </a:pPr>
            <a:r>
              <a:rPr lang="en-US" dirty="0"/>
              <a:t>No Mask Mandate rules</a:t>
            </a:r>
          </a:p>
          <a:p>
            <a:pPr marL="285750" indent="-285750">
              <a:buFont typeface="Arial" panose="020B0604020202020204" pitchFamily="34" charset="0"/>
              <a:buChar char="•"/>
            </a:pPr>
            <a:r>
              <a:rPr lang="en-US" dirty="0"/>
              <a:t>Low Vaccination Rates </a:t>
            </a:r>
          </a:p>
          <a:p>
            <a:r>
              <a:rPr lang="en-US" altLang="en-US" dirty="0">
                <a:solidFill>
                  <a:schemeClr val="bg1"/>
                </a:solidFill>
                <a:latin typeface="Arial" panose="020B0604020202020204" pitchFamily="34" charset="0"/>
              </a:rPr>
              <a:t>Strategy for US and its neighbor countries: </a:t>
            </a:r>
          </a:p>
          <a:p>
            <a:r>
              <a:rPr lang="en-US" altLang="en-US" dirty="0">
                <a:latin typeface="Arial" panose="020B0604020202020204" pitchFamily="34" charset="0"/>
              </a:rPr>
              <a:t>Strong Vaccination campaigns, </a:t>
            </a:r>
            <a:r>
              <a:rPr lang="en-US" dirty="0"/>
              <a:t>Promote booster shots, </a:t>
            </a:r>
            <a:r>
              <a:rPr lang="en-US" altLang="en-US" dirty="0">
                <a:solidFill>
                  <a:schemeClr val="bg1"/>
                </a:solidFill>
                <a:latin typeface="Arial" panose="020B0604020202020204" pitchFamily="34" charset="0"/>
              </a:rPr>
              <a:t>Take covid more seriously, Support vulnerable </a:t>
            </a:r>
            <a:r>
              <a:rPr lang="en-US" altLang="en-US" dirty="0" err="1">
                <a:solidFill>
                  <a:schemeClr val="bg1"/>
                </a:solidFill>
                <a:latin typeface="Arial" panose="020B0604020202020204" pitchFamily="34" charset="0"/>
              </a:rPr>
              <a:t>coummunity</a:t>
            </a:r>
            <a:endParaRPr lang="en-US" altLang="en-US" dirty="0">
              <a:solidFill>
                <a:schemeClr val="bg1"/>
              </a:solidFill>
              <a:latin typeface="Arial" panose="020B0604020202020204" pitchFamily="34" charset="0"/>
            </a:endParaRPr>
          </a:p>
          <a:p>
            <a:endParaRPr lang="en-US" altLang="en-US" dirty="0">
              <a:solidFill>
                <a:schemeClr val="bg1"/>
              </a:solidFill>
              <a:latin typeface="Arial" panose="020B0604020202020204" pitchFamily="34" charset="0"/>
            </a:endParaRPr>
          </a:p>
          <a:p>
            <a:endParaRPr kumimoji="0" lang="en-US" altLang="en-US" sz="1800" b="1" i="0" u="none" strike="noStrike" cap="none" normalizeH="0" baseline="0" dirty="0">
              <a:ln>
                <a:noFill/>
              </a:ln>
              <a:solidFill>
                <a:schemeClr val="bg1"/>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395464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dirty="0"/>
              <a:t>Thank you</a:t>
            </a:r>
          </a:p>
        </p:txBody>
      </p:sp>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3"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3" name="Content Placeholder 2">
            <a:extLst>
              <a:ext uri="{FF2B5EF4-FFF2-40B4-BE49-F238E27FC236}">
                <a16:creationId xmlns:a16="http://schemas.microsoft.com/office/drawing/2014/main" id="{FB2F5F9A-B16D-CA49-7F40-A0142E41DC56}"/>
              </a:ext>
            </a:extLst>
          </p:cNvPr>
          <p:cNvSpPr>
            <a:spLocks noGrp="1"/>
          </p:cNvSpPr>
          <p:nvPr>
            <p:ph sz="quarter" idx="36"/>
          </p:nvPr>
        </p:nvSpPr>
        <p:spPr>
          <a:xfrm>
            <a:off x="6889627" y="3104277"/>
            <a:ext cx="4371560" cy="3022201"/>
          </a:xfrm>
        </p:spPr>
        <p:txBody>
          <a:bodyPr/>
          <a:lstStyle/>
          <a:p>
            <a:endParaRPr lang="en-US" dirty="0"/>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199" y="354965"/>
            <a:ext cx="4466502" cy="1387591"/>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197" y="2780487"/>
            <a:ext cx="4466504" cy="4392399"/>
          </a:xfrm>
        </p:spPr>
        <p:txBody>
          <a:bodyPr anchor="t"/>
          <a:lstStyle/>
          <a:p>
            <a:pPr marL="342900" indent="-342900">
              <a:buFont typeface="+mj-lt"/>
              <a:buAutoNum type="arabicPeriod"/>
            </a:pPr>
            <a:r>
              <a:rPr lang="en-US" dirty="0"/>
              <a:t>Introduction</a:t>
            </a:r>
          </a:p>
          <a:p>
            <a:pPr marL="342900" indent="-342900">
              <a:buFont typeface="+mj-lt"/>
              <a:buAutoNum type="arabicPeriod"/>
            </a:pPr>
            <a:r>
              <a:rPr lang="en-US" dirty="0"/>
              <a:t>Data Analysis and visualization</a:t>
            </a:r>
          </a:p>
          <a:p>
            <a:pPr marL="1143000" lvl="1"/>
            <a:r>
              <a:rPr lang="en-US" dirty="0"/>
              <a:t>Predictive Modelling</a:t>
            </a:r>
          </a:p>
          <a:p>
            <a:pPr marL="1143000" lvl="1"/>
            <a:r>
              <a:rPr lang="en-US" dirty="0"/>
              <a:t>Clustering</a:t>
            </a:r>
          </a:p>
          <a:p>
            <a:pPr marL="1143000" lvl="1"/>
            <a:r>
              <a:rPr lang="en-US" dirty="0"/>
              <a:t>Graph analytics</a:t>
            </a:r>
          </a:p>
          <a:p>
            <a:pPr marL="342900" indent="-342900">
              <a:buFont typeface="+mj-lt"/>
              <a:buAutoNum type="arabicPeriod"/>
            </a:pPr>
            <a:r>
              <a:rPr lang="en-US" dirty="0"/>
              <a:t>Conclusion</a:t>
            </a:r>
          </a:p>
        </p:txBody>
      </p:sp>
      <p:pic>
        <p:nvPicPr>
          <p:cNvPr id="3" name="Picture 2">
            <a:extLst>
              <a:ext uri="{FF2B5EF4-FFF2-40B4-BE49-F238E27FC236}">
                <a16:creationId xmlns:a16="http://schemas.microsoft.com/office/drawing/2014/main" id="{54238F83-9947-D935-C18D-B933D5146D9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838" t="12958" r="12113" b="13859"/>
          <a:stretch/>
        </p:blipFill>
        <p:spPr>
          <a:xfrm>
            <a:off x="6544110" y="3651608"/>
            <a:ext cx="5375189" cy="2613268"/>
          </a:xfrm>
          <a:prstGeom prst="rect">
            <a:avLst/>
          </a:prstGeom>
        </p:spPr>
      </p:pic>
      <p:pic>
        <p:nvPicPr>
          <p:cNvPr id="10" name="Picture 9">
            <a:extLst>
              <a:ext uri="{FF2B5EF4-FFF2-40B4-BE49-F238E27FC236}">
                <a16:creationId xmlns:a16="http://schemas.microsoft.com/office/drawing/2014/main" id="{42D34F20-4E2A-0B24-0553-58D2A4A1000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44110" y="186810"/>
            <a:ext cx="5375189" cy="3099977"/>
          </a:xfrm>
          <a:prstGeom prst="rect">
            <a:avLst/>
          </a:prstGeom>
        </p:spPr>
      </p:pic>
    </p:spTree>
    <p:extLst>
      <p:ext uri="{BB962C8B-B14F-4D97-AF65-F5344CB8AC3E}">
        <p14:creationId xmlns:p14="http://schemas.microsoft.com/office/powerpoint/2010/main" val="146015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7126F118-66D8-8D16-507F-A8ABD115F8A2}"/>
              </a:ext>
            </a:extLst>
          </p:cNvPr>
          <p:cNvSpPr txBox="1">
            <a:spLocks/>
          </p:cNvSpPr>
          <p:nvPr/>
        </p:nvSpPr>
        <p:spPr>
          <a:xfrm>
            <a:off x="2913571" y="141932"/>
            <a:ext cx="6364857" cy="1387591"/>
          </a:xfrm>
          <a:prstGeom prst="rect">
            <a:avLst/>
          </a:prstGeom>
        </p:spPr>
        <p:txBody>
          <a:bodyPr vert="horz" lIns="0" tIns="45720" rIns="0" bIns="0" rtlCol="0" anchor="ctr" anchorCtr="0">
            <a:noAutofit/>
          </a:bodyPr>
          <a:lstStyle>
            <a:lvl1pPr algn="ctr" defTabSz="914400" rtl="0" eaLnBrk="1" latinLnBrk="0" hangingPunct="1">
              <a:lnSpc>
                <a:spcPct val="90000"/>
              </a:lnSpc>
              <a:spcBef>
                <a:spcPct val="0"/>
              </a:spcBef>
              <a:buNone/>
              <a:defRPr sz="6000" kern="1200" cap="all" spc="300" baseline="0">
                <a:solidFill>
                  <a:schemeClr val="accent3">
                    <a:lumMod val="75000"/>
                  </a:schemeClr>
                </a:solidFill>
                <a:latin typeface="+mj-lt"/>
                <a:ea typeface="+mj-ea"/>
                <a:cs typeface="Biome" panose="020B0503030204020804" pitchFamily="34" charset="0"/>
              </a:defRPr>
            </a:lvl1pPr>
          </a:lstStyle>
          <a:p>
            <a:r>
              <a:rPr lang="en-US" sz="5000" dirty="0"/>
              <a:t>INTRODUCTION</a:t>
            </a:r>
          </a:p>
        </p:txBody>
      </p:sp>
      <p:sp>
        <p:nvSpPr>
          <p:cNvPr id="9" name="Rectangle 2">
            <a:extLst>
              <a:ext uri="{FF2B5EF4-FFF2-40B4-BE49-F238E27FC236}">
                <a16:creationId xmlns:a16="http://schemas.microsoft.com/office/drawing/2014/main" id="{4632B630-0199-C34C-F612-58A4B90D27C8}"/>
              </a:ext>
            </a:extLst>
          </p:cNvPr>
          <p:cNvSpPr>
            <a:spLocks noChangeArrowheads="1"/>
          </p:cNvSpPr>
          <p:nvPr/>
        </p:nvSpPr>
        <p:spPr bwMode="auto">
          <a:xfrm>
            <a:off x="2491013" y="1752324"/>
            <a:ext cx="7340600" cy="395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sz="1600" b="1" dirty="0">
                <a:solidFill>
                  <a:schemeClr val="bg1"/>
                </a:solidFill>
                <a:latin typeface="Arial" panose="020B0604020202020204" pitchFamily="34" charset="0"/>
              </a:rPr>
              <a:t>The objective is mainly utilizing the </a:t>
            </a:r>
            <a:r>
              <a:rPr lang="en-US" altLang="en-US" sz="1600" b="1">
                <a:solidFill>
                  <a:schemeClr val="bg1"/>
                </a:solidFill>
                <a:latin typeface="Arial" panose="020B0604020202020204" pitchFamily="34" charset="0"/>
              </a:rPr>
              <a:t>methods </a:t>
            </a:r>
            <a:r>
              <a:rPr lang="en-US" altLang="en-US" sz="1600">
                <a:solidFill>
                  <a:schemeClr val="bg1"/>
                </a:solidFill>
                <a:latin typeface="Arial" panose="020B0604020202020204" pitchFamily="34" charset="0"/>
              </a:rPr>
              <a:t>of</a:t>
            </a:r>
            <a:r>
              <a:rPr lang="en-US" altLang="en-US" sz="1600" dirty="0">
                <a:solidFill>
                  <a:schemeClr val="bg1"/>
                </a:solidFill>
                <a:latin typeface="Arial" panose="020B0604020202020204" pitchFamily="34" charset="0"/>
              </a:rPr>
              <a:t> big data analytics to help the global community to face with </a:t>
            </a:r>
            <a:r>
              <a:rPr kumimoji="0" lang="en-US" altLang="en-US" sz="1600" b="0" i="0" u="none" strike="noStrike" cap="none" normalizeH="0" baseline="0" dirty="0">
                <a:ln>
                  <a:noFill/>
                </a:ln>
                <a:solidFill>
                  <a:schemeClr val="bg1"/>
                </a:solidFill>
                <a:effectLst/>
                <a:latin typeface="Arial" panose="020B0604020202020204" pitchFamily="34" charset="0"/>
              </a:rPr>
              <a:t>COVID-19</a:t>
            </a:r>
          </a:p>
          <a:p>
            <a:pPr marL="285750" indent="-285750" algn="just" eaLnBrk="0" fontAlgn="base" hangingPunct="0">
              <a:lnSpc>
                <a:spcPct val="200000"/>
              </a:lnSpc>
              <a:spcBef>
                <a:spcPct val="0"/>
              </a:spcBef>
              <a:spcAft>
                <a:spcPct val="0"/>
              </a:spcAft>
              <a:buFont typeface="Arial" panose="020B0604020202020204" pitchFamily="34" charset="0"/>
              <a:buChar char="•"/>
            </a:pPr>
            <a:r>
              <a:rPr lang="en-US" altLang="en-US" sz="1600" b="1" dirty="0">
                <a:solidFill>
                  <a:schemeClr val="bg1"/>
                </a:solidFill>
                <a:latin typeface="Arial" panose="020B0604020202020204" pitchFamily="34" charset="0"/>
              </a:rPr>
              <a:t>J</a:t>
            </a:r>
            <a:r>
              <a:rPr kumimoji="0" lang="en-US" altLang="en-US" sz="1600" b="1" i="0" u="none" strike="noStrike" cap="none" normalizeH="0" baseline="0" dirty="0">
                <a:ln>
                  <a:noFill/>
                </a:ln>
                <a:solidFill>
                  <a:schemeClr val="bg1"/>
                </a:solidFill>
                <a:effectLst/>
                <a:latin typeface="Arial" panose="020B0604020202020204" pitchFamily="34" charset="0"/>
              </a:rPr>
              <a:t>ohns Hopkins University </a:t>
            </a:r>
            <a:r>
              <a:rPr kumimoji="0" lang="en-US" altLang="en-US" sz="1600" b="0" i="0" u="none" strike="noStrike" cap="none" normalizeH="0" baseline="0" dirty="0">
                <a:ln>
                  <a:noFill/>
                </a:ln>
                <a:solidFill>
                  <a:schemeClr val="bg1"/>
                </a:solidFill>
                <a:effectLst/>
                <a:latin typeface="Arial" panose="020B0604020202020204" pitchFamily="34" charset="0"/>
              </a:rPr>
              <a:t>dataset has been selected for analyzing to uncover valuable insights. </a:t>
            </a:r>
          </a:p>
          <a:p>
            <a:pPr marL="285750" indent="-285750" algn="just" eaLnBrk="0" fontAlgn="base" hangingPunct="0">
              <a:lnSpc>
                <a:spcPct val="200000"/>
              </a:lnSpc>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Arial" panose="020B0604020202020204" pitchFamily="34" charset="0"/>
              </a:rPr>
              <a:t>The Methods </a:t>
            </a:r>
            <a:r>
              <a:rPr lang="en-US" altLang="en-US" sz="1600" dirty="0">
                <a:solidFill>
                  <a:schemeClr val="bg1"/>
                </a:solidFill>
                <a:latin typeface="Arial" panose="020B0604020202020204" pitchFamily="34" charset="0"/>
              </a:rPr>
              <a:t>will be used Predictive Modelling, Clustering, Graph Analytics and Visualizations to explore data and identify patterns with the use of programming approach.</a:t>
            </a: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356123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0" y="-723900"/>
            <a:ext cx="12890500" cy="4297391"/>
          </a:xfrm>
        </p:spPr>
        <p:txBody>
          <a:bodyPr/>
          <a:lstStyle/>
          <a:p>
            <a:r>
              <a:rPr lang="en-US" dirty="0"/>
              <a:t>Data Analysis and visualization</a:t>
            </a:r>
            <a:br>
              <a:rPr lang="en-US" dirty="0"/>
            </a:br>
            <a:r>
              <a:rPr lang="en-US" dirty="0"/>
              <a:t> </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07827" y="3281415"/>
            <a:ext cx="11562303" cy="2387865"/>
          </a:xfrm>
        </p:spPr>
        <p:txBody>
          <a:bodyPr/>
          <a:lstStyle/>
          <a:p>
            <a:r>
              <a:rPr lang="en-US" dirty="0"/>
              <a:t>findings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6" name="Title 5">
            <a:extLst>
              <a:ext uri="{FF2B5EF4-FFF2-40B4-BE49-F238E27FC236}">
                <a16:creationId xmlns:a16="http://schemas.microsoft.com/office/drawing/2014/main" id="{6006583C-7605-B42A-1A00-16AB45403E8C}"/>
              </a:ext>
            </a:extLst>
          </p:cNvPr>
          <p:cNvSpPr>
            <a:spLocks noGrp="1"/>
          </p:cNvSpPr>
          <p:nvPr>
            <p:ph type="title"/>
          </p:nvPr>
        </p:nvSpPr>
        <p:spPr>
          <a:xfrm>
            <a:off x="467997" y="-1221885"/>
            <a:ext cx="4960830" cy="2785158"/>
          </a:xfrm>
        </p:spPr>
        <p:txBody>
          <a:bodyPr/>
          <a:lstStyle/>
          <a:p>
            <a:r>
              <a:rPr lang="en-US" sz="3200" spc="600" dirty="0">
                <a:solidFill>
                  <a:schemeClr val="accent3">
                    <a:lumMod val="75000"/>
                  </a:schemeClr>
                </a:solidFill>
                <a:ea typeface="+mn-ea"/>
                <a:cs typeface="Biome Light" panose="020B0303030204020804" pitchFamily="34" charset="0"/>
              </a:rPr>
              <a:t>findings</a:t>
            </a:r>
          </a:p>
        </p:txBody>
      </p:sp>
      <p:sp>
        <p:nvSpPr>
          <p:cNvPr id="9" name="Rectangle 2">
            <a:extLst>
              <a:ext uri="{FF2B5EF4-FFF2-40B4-BE49-F238E27FC236}">
                <a16:creationId xmlns:a16="http://schemas.microsoft.com/office/drawing/2014/main" id="{66DFD48B-9A8B-A158-19DA-A42FEF451616}"/>
              </a:ext>
            </a:extLst>
          </p:cNvPr>
          <p:cNvSpPr>
            <a:spLocks noChangeArrowheads="1"/>
          </p:cNvSpPr>
          <p:nvPr/>
        </p:nvSpPr>
        <p:spPr bwMode="auto">
          <a:xfrm>
            <a:off x="228599" y="1971912"/>
            <a:ext cx="5867401" cy="4438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b="1" dirty="0">
                <a:solidFill>
                  <a:schemeClr val="bg1"/>
                </a:solidFill>
                <a:latin typeface="Arial" panose="020B0604020202020204" pitchFamily="34" charset="0"/>
              </a:rPr>
              <a:t>Top 3 countries have highest number of Covid infections are US, INDIA AND FRANCE, respectively.</a:t>
            </a: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b="1" dirty="0">
                <a:solidFill>
                  <a:schemeClr val="bg1"/>
                </a:solidFill>
                <a:latin typeface="Arial" panose="020B0604020202020204" pitchFamily="34" charset="0"/>
              </a:rPr>
              <a:t>US </a:t>
            </a:r>
            <a:r>
              <a:rPr lang="en-US" altLang="en-US" dirty="0">
                <a:solidFill>
                  <a:schemeClr val="bg1"/>
                </a:solidFill>
                <a:latin typeface="Arial" panose="020B0604020202020204" pitchFamily="34" charset="0"/>
              </a:rPr>
              <a:t>has the highest variance in these three countries</a:t>
            </a: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b="1" dirty="0">
                <a:solidFill>
                  <a:schemeClr val="bg1"/>
                </a:solidFill>
                <a:latin typeface="Arial" panose="020B0604020202020204" pitchFamily="34" charset="0"/>
              </a:rPr>
              <a:t>3</a:t>
            </a:r>
            <a:r>
              <a:rPr kumimoji="0" lang="en-US" altLang="en-US" sz="1800" b="1" i="0" u="none" strike="noStrike" cap="none" normalizeH="0" baseline="0" dirty="0">
                <a:ln>
                  <a:noFill/>
                </a:ln>
                <a:solidFill>
                  <a:schemeClr val="bg1"/>
                </a:solidFill>
                <a:effectLst/>
                <a:latin typeface="Arial" panose="020B0604020202020204" pitchFamily="34" charset="0"/>
              </a:rPr>
              <a:t> Clusters </a:t>
            </a:r>
            <a:r>
              <a:rPr kumimoji="0" lang="en-US" altLang="en-US" sz="1800" i="0" u="none" strike="noStrike" cap="none" normalizeH="0" baseline="0" dirty="0">
                <a:ln>
                  <a:noFill/>
                </a:ln>
                <a:solidFill>
                  <a:schemeClr val="bg1"/>
                </a:solidFill>
                <a:effectLst/>
                <a:latin typeface="Arial" panose="020B0604020202020204" pitchFamily="34" charset="0"/>
              </a:rPr>
              <a:t>were</a:t>
            </a: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1800" i="0" u="none" strike="noStrike" cap="none" normalizeH="0" baseline="0" dirty="0">
                <a:ln>
                  <a:noFill/>
                </a:ln>
                <a:solidFill>
                  <a:schemeClr val="bg1"/>
                </a:solidFill>
                <a:effectLst/>
                <a:latin typeface="Arial" panose="020B0604020202020204" pitchFamily="34" charset="0"/>
              </a:rPr>
              <a:t>identified and named as following:</a:t>
            </a:r>
          </a:p>
          <a:p>
            <a:pPr marL="1200150" lvl="2" indent="-285750" algn="just" eaLnBrk="0" fontAlgn="base" hangingPunct="0">
              <a:lnSpc>
                <a:spcPct val="200000"/>
              </a:lnSpc>
              <a:spcBef>
                <a:spcPct val="0"/>
              </a:spcBef>
              <a:spcAft>
                <a:spcPct val="0"/>
              </a:spcAft>
              <a:buFont typeface="Wingdings" panose="05000000000000000000" pitchFamily="2" charset="2"/>
              <a:buChar char="v"/>
            </a:pPr>
            <a:r>
              <a:rPr lang="en-US" altLang="en-US" dirty="0">
                <a:solidFill>
                  <a:schemeClr val="bg1"/>
                </a:solidFill>
                <a:latin typeface="Arial" panose="020B0604020202020204" pitchFamily="34" charset="0"/>
              </a:rPr>
              <a:t>Low trend</a:t>
            </a:r>
          </a:p>
          <a:p>
            <a:pPr marL="1200150" lvl="2" indent="-285750" algn="just" eaLnBrk="0" fontAlgn="base" hangingPunct="0">
              <a:lnSpc>
                <a:spcPct val="200000"/>
              </a:lnSpc>
              <a:spcBef>
                <a:spcPct val="0"/>
              </a:spcBef>
              <a:spcAft>
                <a:spcPct val="0"/>
              </a:spcAft>
              <a:buFont typeface="Wingdings" panose="05000000000000000000" pitchFamily="2" charset="2"/>
              <a:buChar char="v"/>
            </a:pPr>
            <a:r>
              <a:rPr lang="en-US" altLang="en-US" dirty="0">
                <a:solidFill>
                  <a:schemeClr val="bg1"/>
                </a:solidFill>
                <a:latin typeface="Arial" panose="020B0604020202020204" pitchFamily="34" charset="0"/>
              </a:rPr>
              <a:t>Medium trend</a:t>
            </a:r>
          </a:p>
          <a:p>
            <a:pPr marL="1200150" lvl="2" indent="-285750" algn="just" eaLnBrk="0" fontAlgn="base" hangingPunct="0">
              <a:lnSpc>
                <a:spcPct val="200000"/>
              </a:lnSpc>
              <a:spcBef>
                <a:spcPct val="0"/>
              </a:spcBef>
              <a:spcAft>
                <a:spcPct val="0"/>
              </a:spcAft>
              <a:buFont typeface="Wingdings" panose="05000000000000000000" pitchFamily="2" charset="2"/>
              <a:buChar char="v"/>
            </a:pPr>
            <a:r>
              <a:rPr lang="en-US" altLang="en-US" dirty="0">
                <a:solidFill>
                  <a:schemeClr val="bg1"/>
                </a:solidFill>
                <a:latin typeface="Arial" panose="020B0604020202020204" pitchFamily="34" charset="0"/>
              </a:rPr>
              <a:t>High trend</a:t>
            </a:r>
          </a:p>
        </p:txBody>
      </p:sp>
      <p:pic>
        <p:nvPicPr>
          <p:cNvPr id="3" name="Picture 2">
            <a:extLst>
              <a:ext uri="{FF2B5EF4-FFF2-40B4-BE49-F238E27FC236}">
                <a16:creationId xmlns:a16="http://schemas.microsoft.com/office/drawing/2014/main" id="{77BE631C-2F7A-5485-5407-27252419F56A}"/>
              </a:ext>
            </a:extLst>
          </p:cNvPr>
          <p:cNvPicPr>
            <a:picLocks noChangeAspect="1"/>
          </p:cNvPicPr>
          <p:nvPr/>
        </p:nvPicPr>
        <p:blipFill rotWithShape="1">
          <a:blip r:embed="rId4"/>
          <a:srcRect l="5841" t="7578" r="25675"/>
          <a:stretch/>
        </p:blipFill>
        <p:spPr>
          <a:xfrm>
            <a:off x="6497638" y="697876"/>
            <a:ext cx="5322887" cy="1730794"/>
          </a:xfrm>
          <a:prstGeom prst="rect">
            <a:avLst/>
          </a:prstGeom>
        </p:spPr>
      </p:pic>
      <p:pic>
        <p:nvPicPr>
          <p:cNvPr id="5" name="Picture 4">
            <a:extLst>
              <a:ext uri="{FF2B5EF4-FFF2-40B4-BE49-F238E27FC236}">
                <a16:creationId xmlns:a16="http://schemas.microsoft.com/office/drawing/2014/main" id="{376569C2-331D-E2C7-4F3F-434C2548B1EF}"/>
              </a:ext>
            </a:extLst>
          </p:cNvPr>
          <p:cNvPicPr>
            <a:picLocks noChangeAspect="1"/>
          </p:cNvPicPr>
          <p:nvPr/>
        </p:nvPicPr>
        <p:blipFill>
          <a:blip r:embed="rId5"/>
          <a:stretch>
            <a:fillRect/>
          </a:stretch>
        </p:blipFill>
        <p:spPr>
          <a:xfrm>
            <a:off x="6501732" y="2789996"/>
            <a:ext cx="5314697" cy="3584620"/>
          </a:xfrm>
          <a:prstGeom prst="rect">
            <a:avLst/>
          </a:prstGeom>
        </p:spPr>
      </p:pic>
    </p:spTree>
    <p:extLst>
      <p:ext uri="{BB962C8B-B14F-4D97-AF65-F5344CB8AC3E}">
        <p14:creationId xmlns:p14="http://schemas.microsoft.com/office/powerpoint/2010/main" val="77819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PREDITIVE MODELLING</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554033"/>
            <a:ext cx="7959231" cy="2520950"/>
          </a:xfrm>
        </p:spPr>
        <p:txBody>
          <a:bodyPr/>
          <a:lstStyle/>
          <a:p>
            <a:pPr marL="0" indent="0">
              <a:buNone/>
            </a:pPr>
            <a:r>
              <a:rPr lang="en-US" sz="2500" dirty="0"/>
              <a:t>LINEAR REGRESSION MODEL to the time-series to represent and predict the covid infection rate trend over time base on the count of weekly infection by the week number for TOP 3 COUNTRIES </a:t>
            </a:r>
          </a:p>
          <a:p>
            <a:pPr marL="0" indent="0">
              <a:buNone/>
            </a:pPr>
            <a:r>
              <a:rPr lang="en-US" sz="2500" dirty="0"/>
              <a:t>Identify the highest variance among top 3 countries. </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spTree>
    <p:extLst>
      <p:ext uri="{BB962C8B-B14F-4D97-AF65-F5344CB8AC3E}">
        <p14:creationId xmlns:p14="http://schemas.microsoft.com/office/powerpoint/2010/main" val="1962637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PREDITIVE MODELLING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grpSp>
        <p:nvGrpSpPr>
          <p:cNvPr id="17" name="Group 16">
            <a:extLst>
              <a:ext uri="{FF2B5EF4-FFF2-40B4-BE49-F238E27FC236}">
                <a16:creationId xmlns:a16="http://schemas.microsoft.com/office/drawing/2014/main" id="{CBE6E557-5B89-71D8-0BB6-725431C817F5}"/>
              </a:ext>
            </a:extLst>
          </p:cNvPr>
          <p:cNvGrpSpPr/>
          <p:nvPr/>
        </p:nvGrpSpPr>
        <p:grpSpPr>
          <a:xfrm>
            <a:off x="2916044" y="2061889"/>
            <a:ext cx="8200067" cy="2734221"/>
            <a:chOff x="181790" y="2407863"/>
            <a:chExt cx="11690191" cy="3897964"/>
          </a:xfrm>
        </p:grpSpPr>
        <p:pic>
          <p:nvPicPr>
            <p:cNvPr id="14" name="Picture 13">
              <a:extLst>
                <a:ext uri="{FF2B5EF4-FFF2-40B4-BE49-F238E27FC236}">
                  <a16:creationId xmlns:a16="http://schemas.microsoft.com/office/drawing/2014/main" id="{2E7E8D2A-2AB1-DA9B-E52E-1212E0591C1E}"/>
                </a:ext>
              </a:extLst>
            </p:cNvPr>
            <p:cNvPicPr>
              <a:picLocks noChangeAspect="1"/>
            </p:cNvPicPr>
            <p:nvPr/>
          </p:nvPicPr>
          <p:blipFill>
            <a:blip r:embed="rId3"/>
            <a:stretch>
              <a:fillRect/>
            </a:stretch>
          </p:blipFill>
          <p:spPr>
            <a:xfrm>
              <a:off x="181790" y="2407863"/>
              <a:ext cx="3905919" cy="3897964"/>
            </a:xfrm>
            <a:prstGeom prst="rect">
              <a:avLst/>
            </a:prstGeom>
          </p:spPr>
        </p:pic>
        <p:pic>
          <p:nvPicPr>
            <p:cNvPr id="16" name="Picture 15">
              <a:extLst>
                <a:ext uri="{FF2B5EF4-FFF2-40B4-BE49-F238E27FC236}">
                  <a16:creationId xmlns:a16="http://schemas.microsoft.com/office/drawing/2014/main" id="{A33F259E-4D4D-8770-581D-EEB4B85FDBA7}"/>
                </a:ext>
              </a:extLst>
            </p:cNvPr>
            <p:cNvPicPr>
              <a:picLocks noChangeAspect="1"/>
            </p:cNvPicPr>
            <p:nvPr/>
          </p:nvPicPr>
          <p:blipFill>
            <a:blip r:embed="rId4"/>
            <a:stretch>
              <a:fillRect/>
            </a:stretch>
          </p:blipFill>
          <p:spPr>
            <a:xfrm>
              <a:off x="4099581" y="2407863"/>
              <a:ext cx="7772400" cy="3897964"/>
            </a:xfrm>
            <a:prstGeom prst="rect">
              <a:avLst/>
            </a:prstGeom>
          </p:spPr>
        </p:pic>
      </p:grpSp>
      <p:sp>
        <p:nvSpPr>
          <p:cNvPr id="4" name="Content Placeholder 3">
            <a:extLst>
              <a:ext uri="{FF2B5EF4-FFF2-40B4-BE49-F238E27FC236}">
                <a16:creationId xmlns:a16="http://schemas.microsoft.com/office/drawing/2014/main" id="{E90D7CA0-7C5E-A642-3161-3084BA674551}"/>
              </a:ext>
            </a:extLst>
          </p:cNvPr>
          <p:cNvSpPr>
            <a:spLocks noGrp="1"/>
          </p:cNvSpPr>
          <p:nvPr>
            <p:ph sz="quarter" idx="31"/>
          </p:nvPr>
        </p:nvSpPr>
        <p:spPr>
          <a:xfrm>
            <a:off x="2916044" y="5148285"/>
            <a:ext cx="7959231" cy="2520950"/>
          </a:xfrm>
        </p:spPr>
        <p:txBody>
          <a:bodyPr/>
          <a:lstStyle/>
          <a:p>
            <a:pPr marL="0" indent="0">
              <a:buNone/>
            </a:pPr>
            <a:r>
              <a:rPr lang="en-US" sz="1500" dirty="0"/>
              <a:t>US &amp;  France : positive correlation meaning the cases increase over time base on weekly infection rate</a:t>
            </a:r>
          </a:p>
          <a:p>
            <a:pPr marL="0" indent="0">
              <a:buNone/>
            </a:pPr>
            <a:r>
              <a:rPr lang="en-US" sz="1500" dirty="0"/>
              <a:t>India:  negative relation meaning the case  have decrease over time base on weekly infection rate</a:t>
            </a:r>
          </a:p>
        </p:txBody>
      </p:sp>
    </p:spTree>
    <p:extLst>
      <p:ext uri="{BB962C8B-B14F-4D97-AF65-F5344CB8AC3E}">
        <p14:creationId xmlns:p14="http://schemas.microsoft.com/office/powerpoint/2010/main" val="320878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PREDITIVE MODELLING</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160399"/>
            <a:ext cx="9515809" cy="2520950"/>
          </a:xfrm>
        </p:spPr>
        <p:txBody>
          <a:bodyPr/>
          <a:lstStyle/>
          <a:p>
            <a:pPr marL="0" indent="0">
              <a:buNone/>
            </a:pPr>
            <a:r>
              <a:rPr lang="en-US" sz="2500" dirty="0"/>
              <a:t>US have the highest variance among top 3 infected countries meaning there are significant fluctuation every week. </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pic>
        <p:nvPicPr>
          <p:cNvPr id="7" name="Picture 6">
            <a:extLst>
              <a:ext uri="{FF2B5EF4-FFF2-40B4-BE49-F238E27FC236}">
                <a16:creationId xmlns:a16="http://schemas.microsoft.com/office/drawing/2014/main" id="{3B8551DD-A3E0-6CCD-35ED-E0ED03729213}"/>
              </a:ext>
            </a:extLst>
          </p:cNvPr>
          <p:cNvPicPr>
            <a:picLocks noChangeAspect="1"/>
          </p:cNvPicPr>
          <p:nvPr/>
        </p:nvPicPr>
        <p:blipFill>
          <a:blip r:embed="rId3"/>
          <a:stretch>
            <a:fillRect/>
          </a:stretch>
        </p:blipFill>
        <p:spPr>
          <a:xfrm>
            <a:off x="3394297" y="3222655"/>
            <a:ext cx="5252746" cy="1468652"/>
          </a:xfrm>
          <a:prstGeom prst="rect">
            <a:avLst/>
          </a:prstGeom>
        </p:spPr>
      </p:pic>
      <p:sp>
        <p:nvSpPr>
          <p:cNvPr id="6" name="Content Placeholder 3">
            <a:extLst>
              <a:ext uri="{FF2B5EF4-FFF2-40B4-BE49-F238E27FC236}">
                <a16:creationId xmlns:a16="http://schemas.microsoft.com/office/drawing/2014/main" id="{FB9D6E5F-BE00-FBB9-275F-75A6A0FFD9D1}"/>
              </a:ext>
            </a:extLst>
          </p:cNvPr>
          <p:cNvSpPr txBox="1">
            <a:spLocks/>
          </p:cNvSpPr>
          <p:nvPr/>
        </p:nvSpPr>
        <p:spPr>
          <a:xfrm>
            <a:off x="3394297" y="4711001"/>
            <a:ext cx="9009738" cy="2520950"/>
          </a:xfrm>
          <a:prstGeom prst="rect">
            <a:avLst/>
          </a:prstGeom>
        </p:spPr>
        <p:txBody>
          <a:bodyPr vert="horz" lIns="91440" tIns="45720" rIns="91440" bIns="45720" rtlCol="0">
            <a:noAutofit/>
          </a:bodyPr>
          <a:lstStyle>
            <a:lvl1pPr marL="2857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Due to some factors: </a:t>
            </a:r>
          </a:p>
          <a:p>
            <a:r>
              <a:rPr lang="en-US" dirty="0"/>
              <a:t>Non-Uniform Public Health Measures</a:t>
            </a:r>
          </a:p>
          <a:p>
            <a:r>
              <a:rPr lang="en-US" dirty="0"/>
              <a:t>Vaccination Rates and Vaccine Hesitancy</a:t>
            </a:r>
          </a:p>
          <a:p>
            <a:r>
              <a:rPr lang="en-US" dirty="0"/>
              <a:t>Regional disparity</a:t>
            </a:r>
          </a:p>
        </p:txBody>
      </p:sp>
    </p:spTree>
    <p:extLst>
      <p:ext uri="{BB962C8B-B14F-4D97-AF65-F5344CB8AC3E}">
        <p14:creationId xmlns:p14="http://schemas.microsoft.com/office/powerpoint/2010/main" val="410293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Clustering</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252281" y="5465629"/>
            <a:ext cx="7260290" cy="1414055"/>
          </a:xfrm>
        </p:spPr>
        <p:txBody>
          <a:bodyPr/>
          <a:lstStyle/>
          <a:p>
            <a:pPr marL="0" indent="0">
              <a:buNone/>
            </a:pPr>
            <a:r>
              <a:rPr lang="en-US" sz="2000" dirty="0"/>
              <a:t>Elbow method : a simple and often effective way to get a starting point for the number of clusters in K-means clustering.</a:t>
            </a:r>
          </a:p>
          <a:p>
            <a:pPr marL="0" indent="0">
              <a:buNone/>
            </a:pPr>
            <a:r>
              <a:rPr lang="en-US" sz="2000" dirty="0"/>
              <a:t>K = 3 meaning 3 clusters is defined</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grpSp>
        <p:nvGrpSpPr>
          <p:cNvPr id="12" name="Group 11">
            <a:extLst>
              <a:ext uri="{FF2B5EF4-FFF2-40B4-BE49-F238E27FC236}">
                <a16:creationId xmlns:a16="http://schemas.microsoft.com/office/drawing/2014/main" id="{4AC529C3-8EED-5CC0-7A74-3192F4EE0341}"/>
              </a:ext>
            </a:extLst>
          </p:cNvPr>
          <p:cNvGrpSpPr/>
          <p:nvPr/>
        </p:nvGrpSpPr>
        <p:grpSpPr>
          <a:xfrm>
            <a:off x="3305669" y="2098930"/>
            <a:ext cx="6399743" cy="3205808"/>
            <a:chOff x="3305669" y="2098930"/>
            <a:chExt cx="6399743" cy="3205808"/>
          </a:xfrm>
        </p:grpSpPr>
        <p:pic>
          <p:nvPicPr>
            <p:cNvPr id="7" name="Picture 6">
              <a:extLst>
                <a:ext uri="{FF2B5EF4-FFF2-40B4-BE49-F238E27FC236}">
                  <a16:creationId xmlns:a16="http://schemas.microsoft.com/office/drawing/2014/main" id="{01BBBD86-B444-9533-922C-44B998B78818}"/>
                </a:ext>
              </a:extLst>
            </p:cNvPr>
            <p:cNvPicPr>
              <a:picLocks noChangeAspect="1"/>
            </p:cNvPicPr>
            <p:nvPr/>
          </p:nvPicPr>
          <p:blipFill>
            <a:blip r:embed="rId3"/>
            <a:stretch>
              <a:fillRect/>
            </a:stretch>
          </p:blipFill>
          <p:spPr>
            <a:xfrm>
              <a:off x="3305669" y="2098930"/>
              <a:ext cx="6399743" cy="3205808"/>
            </a:xfrm>
            <a:prstGeom prst="rect">
              <a:avLst/>
            </a:prstGeom>
          </p:spPr>
        </p:pic>
        <p:cxnSp>
          <p:nvCxnSpPr>
            <p:cNvPr id="8" name="Straight Arrow Connector 7">
              <a:extLst>
                <a:ext uri="{FF2B5EF4-FFF2-40B4-BE49-F238E27FC236}">
                  <a16:creationId xmlns:a16="http://schemas.microsoft.com/office/drawing/2014/main" id="{0F7156E8-7CCF-31D7-715C-6B183F6E3723}"/>
                </a:ext>
              </a:extLst>
            </p:cNvPr>
            <p:cNvCxnSpPr>
              <a:cxnSpLocks/>
            </p:cNvCxnSpPr>
            <p:nvPr/>
          </p:nvCxnSpPr>
          <p:spPr>
            <a:xfrm flipH="1">
              <a:off x="6636327" y="4087091"/>
              <a:ext cx="554182" cy="706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971106"/>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5301E-11B3-4B9D-A588-21F3C9809371}">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77B561B-3A65-4A22-9691-EB838E7F9B8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{1F226330-D935-4820-A5F5-265FC7F885C2}tf11936837_win32</Template>
  <TotalTime>602</TotalTime>
  <Words>823</Words>
  <Application>Microsoft Office PowerPoint</Application>
  <PresentationFormat>Widescreen</PresentationFormat>
  <Paragraphs>112</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Nova</vt:lpstr>
      <vt:lpstr>Biome</vt:lpstr>
      <vt:lpstr>Biome Light</vt:lpstr>
      <vt:lpstr>Calibri</vt:lpstr>
      <vt:lpstr>Wingdings</vt:lpstr>
      <vt:lpstr>Custom</vt:lpstr>
      <vt:lpstr>BDA601 – BIG DATA AND ANALYTICS</vt:lpstr>
      <vt:lpstr>Agenda</vt:lpstr>
      <vt:lpstr>PowerPoint Presentation</vt:lpstr>
      <vt:lpstr>Data Analysis and visualization  </vt:lpstr>
      <vt:lpstr>findings</vt:lpstr>
      <vt:lpstr>PREDITIVE MODELLING</vt:lpstr>
      <vt:lpstr>PREDITIVE MODELLING</vt:lpstr>
      <vt:lpstr>PREDITIVE MODELLING</vt:lpstr>
      <vt:lpstr>Clustering</vt:lpstr>
      <vt:lpstr>Clustering</vt:lpstr>
      <vt:lpstr>NEIGHBORING COUNTRIES</vt:lpstr>
      <vt:lpstr>Graph analytic</vt:lpstr>
      <vt:lpstr>Graph analytic</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dc:title>
  <dc:creator>Nhut Xuan Huynh Ngo</dc:creator>
  <cp:lastModifiedBy>Nhut Xuan Huynh Ngo</cp:lastModifiedBy>
  <cp:revision>7</cp:revision>
  <dcterms:created xsi:type="dcterms:W3CDTF">2024-05-11T07:23:47Z</dcterms:created>
  <dcterms:modified xsi:type="dcterms:W3CDTF">2024-10-18T02:47:52Z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